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8" r:id="rId3"/>
    <p:sldId id="258" r:id="rId4"/>
    <p:sldId id="276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277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28F3F-862D-4BCA-8648-4598858D0579}" v="46" dt="2023-07-02T19:22:01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llcy Vinitha Samuelraj" userId="77c74fa1-bc34-403e-ac87-4c0952ef2697" providerId="ADAL" clId="{F1628F3F-862D-4BCA-8648-4598858D0579}"/>
    <pc:docChg chg="undo custSel addSld delSld modSld sldOrd">
      <pc:chgData name="Bellcy Vinitha Samuelraj" userId="77c74fa1-bc34-403e-ac87-4c0952ef2697" providerId="ADAL" clId="{F1628F3F-862D-4BCA-8648-4598858D0579}" dt="2023-07-02T19:23:25.453" v="1699" actId="47"/>
      <pc:docMkLst>
        <pc:docMk/>
      </pc:docMkLst>
      <pc:sldChg chg="addSp delSp modSp mod modMedia addAnim delAnim">
        <pc:chgData name="Bellcy Vinitha Samuelraj" userId="77c74fa1-bc34-403e-ac87-4c0952ef2697" providerId="ADAL" clId="{F1628F3F-862D-4BCA-8648-4598858D0579}" dt="2023-07-02T19:14:53.328" v="1662" actId="26606"/>
        <pc:sldMkLst>
          <pc:docMk/>
          <pc:sldMk cId="3868205468" sldId="256"/>
        </pc:sldMkLst>
        <pc:spChg chg="mod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2" creationId="{038FF9B1-337E-0B98-1BCF-015560BCC541}"/>
          </ac:spMkLst>
        </pc:spChg>
        <pc:spChg chg="mod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3" creationId="{94D1E4D2-95E7-896F-0281-D8D27A538CA2}"/>
          </ac:spMkLst>
        </pc:spChg>
        <pc:spChg chg="del">
          <ac:chgData name="Bellcy Vinitha Samuelraj" userId="77c74fa1-bc34-403e-ac87-4c0952ef2697" providerId="ADAL" clId="{F1628F3F-862D-4BCA-8648-4598858D0579}" dt="2023-07-02T16:14:05.209" v="568" actId="26606"/>
          <ac:spMkLst>
            <pc:docMk/>
            <pc:sldMk cId="3868205468" sldId="256"/>
            <ac:spMk id="68" creationId="{5E7AA7E8-8006-4E1F-A566-FCF37EE6F35D}"/>
          </ac:spMkLst>
        </pc:spChg>
        <pc:spChg chg="add del">
          <ac:chgData name="Bellcy Vinitha Samuelraj" userId="77c74fa1-bc34-403e-ac87-4c0952ef2697" providerId="ADAL" clId="{F1628F3F-862D-4BCA-8648-4598858D0579}" dt="2023-07-02T17:34:11.025" v="994" actId="26606"/>
          <ac:spMkLst>
            <pc:docMk/>
            <pc:sldMk cId="3868205468" sldId="256"/>
            <ac:spMk id="75" creationId="{6F5A5072-7B47-4D32-B52A-4EBBF590B8A5}"/>
          </ac:spMkLst>
        </pc:spChg>
        <pc:spChg chg="add del">
          <ac:chgData name="Bellcy Vinitha Samuelraj" userId="77c74fa1-bc34-403e-ac87-4c0952ef2697" providerId="ADAL" clId="{F1628F3F-862D-4BCA-8648-4598858D0579}" dt="2023-07-02T17:34:11.025" v="994" actId="26606"/>
          <ac:spMkLst>
            <pc:docMk/>
            <pc:sldMk cId="3868205468" sldId="256"/>
            <ac:spMk id="77" creationId="{9715DAF0-AE1B-46C9-8A6B-DB2AA05AB91D}"/>
          </ac:spMkLst>
        </pc:spChg>
        <pc:spChg chg="add del">
          <ac:chgData name="Bellcy Vinitha Samuelraj" userId="77c74fa1-bc34-403e-ac87-4c0952ef2697" providerId="ADAL" clId="{F1628F3F-862D-4BCA-8648-4598858D0579}" dt="2023-07-02T17:34:11.025" v="994" actId="26606"/>
          <ac:spMkLst>
            <pc:docMk/>
            <pc:sldMk cId="3868205468" sldId="256"/>
            <ac:spMk id="79" creationId="{6016219D-510E-4184-9090-6D5578A87BD1}"/>
          </ac:spMkLst>
        </pc:spChg>
        <pc:spChg chg="add del">
          <ac:chgData name="Bellcy Vinitha Samuelraj" userId="77c74fa1-bc34-403e-ac87-4c0952ef2697" providerId="ADAL" clId="{F1628F3F-862D-4BCA-8648-4598858D0579}" dt="2023-07-02T17:34:11.025" v="994" actId="26606"/>
          <ac:spMkLst>
            <pc:docMk/>
            <pc:sldMk cId="3868205468" sldId="256"/>
            <ac:spMk id="81" creationId="{AFF4A713-7B75-4B21-90D7-5AB19547C728}"/>
          </ac:spMkLst>
        </pc:spChg>
        <pc:spChg chg="add del">
          <ac:chgData name="Bellcy Vinitha Samuelraj" userId="77c74fa1-bc34-403e-ac87-4c0952ef2697" providerId="ADAL" clId="{F1628F3F-862D-4BCA-8648-4598858D0579}" dt="2023-07-02T17:34:11.025" v="994" actId="26606"/>
          <ac:spMkLst>
            <pc:docMk/>
            <pc:sldMk cId="3868205468" sldId="256"/>
            <ac:spMk id="83" creationId="{DC631C0B-6DA6-4E57-8231-CE32B3434A7E}"/>
          </ac:spMkLst>
        </pc:spChg>
        <pc:spChg chg="add del">
          <ac:chgData name="Bellcy Vinitha Samuelraj" userId="77c74fa1-bc34-403e-ac87-4c0952ef2697" providerId="ADAL" clId="{F1628F3F-862D-4BCA-8648-4598858D0579}" dt="2023-07-02T17:34:11.025" v="994" actId="26606"/>
          <ac:spMkLst>
            <pc:docMk/>
            <pc:sldMk cId="3868205468" sldId="256"/>
            <ac:spMk id="85" creationId="{C29501E6-A978-4A61-9689-9085AF97A53A}"/>
          </ac:spMkLst>
        </pc:spChg>
        <pc:spChg chg="add del">
          <ac:chgData name="Bellcy Vinitha Samuelraj" userId="77c74fa1-bc34-403e-ac87-4c0952ef2697" providerId="ADAL" clId="{F1628F3F-862D-4BCA-8648-4598858D0579}" dt="2023-07-02T17:34:02.800" v="989" actId="26606"/>
          <ac:spMkLst>
            <pc:docMk/>
            <pc:sldMk cId="3868205468" sldId="256"/>
            <ac:spMk id="90" creationId="{6F5A5072-7B47-4D32-B52A-4EBBF590B8A5}"/>
          </ac:spMkLst>
        </pc:spChg>
        <pc:spChg chg="add del">
          <ac:chgData name="Bellcy Vinitha Samuelraj" userId="77c74fa1-bc34-403e-ac87-4c0952ef2697" providerId="ADAL" clId="{F1628F3F-862D-4BCA-8648-4598858D0579}" dt="2023-07-02T17:34:02.800" v="989" actId="26606"/>
          <ac:spMkLst>
            <pc:docMk/>
            <pc:sldMk cId="3868205468" sldId="256"/>
            <ac:spMk id="92" creationId="{9715DAF0-AE1B-46C9-8A6B-DB2AA05AB91D}"/>
          </ac:spMkLst>
        </pc:spChg>
        <pc:spChg chg="add del">
          <ac:chgData name="Bellcy Vinitha Samuelraj" userId="77c74fa1-bc34-403e-ac87-4c0952ef2697" providerId="ADAL" clId="{F1628F3F-862D-4BCA-8648-4598858D0579}" dt="2023-07-02T17:34:02.800" v="989" actId="26606"/>
          <ac:spMkLst>
            <pc:docMk/>
            <pc:sldMk cId="3868205468" sldId="256"/>
            <ac:spMk id="94" creationId="{6016219D-510E-4184-9090-6D5578A87BD1}"/>
          </ac:spMkLst>
        </pc:spChg>
        <pc:spChg chg="add del">
          <ac:chgData name="Bellcy Vinitha Samuelraj" userId="77c74fa1-bc34-403e-ac87-4c0952ef2697" providerId="ADAL" clId="{F1628F3F-862D-4BCA-8648-4598858D0579}" dt="2023-07-02T17:34:02.800" v="989" actId="26606"/>
          <ac:spMkLst>
            <pc:docMk/>
            <pc:sldMk cId="3868205468" sldId="256"/>
            <ac:spMk id="96" creationId="{AFF4A713-7B75-4B21-90D7-5AB19547C728}"/>
          </ac:spMkLst>
        </pc:spChg>
        <pc:spChg chg="add del">
          <ac:chgData name="Bellcy Vinitha Samuelraj" userId="77c74fa1-bc34-403e-ac87-4c0952ef2697" providerId="ADAL" clId="{F1628F3F-862D-4BCA-8648-4598858D0579}" dt="2023-07-02T17:34:02.800" v="989" actId="26606"/>
          <ac:spMkLst>
            <pc:docMk/>
            <pc:sldMk cId="3868205468" sldId="256"/>
            <ac:spMk id="98" creationId="{DC631C0B-6DA6-4E57-8231-CE32B3434A7E}"/>
          </ac:spMkLst>
        </pc:spChg>
        <pc:spChg chg="add del">
          <ac:chgData name="Bellcy Vinitha Samuelraj" userId="77c74fa1-bc34-403e-ac87-4c0952ef2697" providerId="ADAL" clId="{F1628F3F-862D-4BCA-8648-4598858D0579}" dt="2023-07-02T17:34:02.800" v="989" actId="26606"/>
          <ac:spMkLst>
            <pc:docMk/>
            <pc:sldMk cId="3868205468" sldId="256"/>
            <ac:spMk id="100" creationId="{C29501E6-A978-4A61-9689-9085AF97A53A}"/>
          </ac:spMkLst>
        </pc:spChg>
        <pc:spChg chg="add del">
          <ac:chgData name="Bellcy Vinitha Samuelraj" userId="77c74fa1-bc34-403e-ac87-4c0952ef2697" providerId="ADAL" clId="{F1628F3F-862D-4BCA-8648-4598858D0579}" dt="2023-07-02T17:34:11.013" v="993" actId="26606"/>
          <ac:spMkLst>
            <pc:docMk/>
            <pc:sldMk cId="3868205468" sldId="256"/>
            <ac:spMk id="102" creationId="{B5A1B09C-1565-46F8-B70F-621C5EB48A09}"/>
          </ac:spMkLst>
        </pc:spChg>
        <pc:spChg chg="add del">
          <ac:chgData name="Bellcy Vinitha Samuelraj" userId="77c74fa1-bc34-403e-ac87-4c0952ef2697" providerId="ADAL" clId="{F1628F3F-862D-4BCA-8648-4598858D0579}" dt="2023-07-02T17:34:11.013" v="993" actId="26606"/>
          <ac:spMkLst>
            <pc:docMk/>
            <pc:sldMk cId="3868205468" sldId="256"/>
            <ac:spMk id="103" creationId="{577D6B2E-37A3-429E-A37C-F30ED6487282}"/>
          </ac:spMkLst>
        </pc:spChg>
        <pc:spChg chg="add del">
          <ac:chgData name="Bellcy Vinitha Samuelraj" userId="77c74fa1-bc34-403e-ac87-4c0952ef2697" providerId="ADAL" clId="{F1628F3F-862D-4BCA-8648-4598858D0579}" dt="2023-07-02T17:34:11.013" v="993" actId="26606"/>
          <ac:spMkLst>
            <pc:docMk/>
            <pc:sldMk cId="3868205468" sldId="256"/>
            <ac:spMk id="104" creationId="{8C516CC8-80AC-446C-A56E-9F54B7210402}"/>
          </ac:spMkLst>
        </pc:spChg>
        <pc:spChg chg="add del">
          <ac:chgData name="Bellcy Vinitha Samuelraj" userId="77c74fa1-bc34-403e-ac87-4c0952ef2697" providerId="ADAL" clId="{F1628F3F-862D-4BCA-8648-4598858D0579}" dt="2023-07-02T17:34:11.013" v="993" actId="26606"/>
          <ac:spMkLst>
            <pc:docMk/>
            <pc:sldMk cId="3868205468" sldId="256"/>
            <ac:spMk id="105" creationId="{5CEAD642-85CF-4750-8432-7C80C901F001}"/>
          </ac:spMkLst>
        </pc:spChg>
        <pc:spChg chg="add del">
          <ac:chgData name="Bellcy Vinitha Samuelraj" userId="77c74fa1-bc34-403e-ac87-4c0952ef2697" providerId="ADAL" clId="{F1628F3F-862D-4BCA-8648-4598858D0579}" dt="2023-07-02T17:34:11.013" v="993" actId="26606"/>
          <ac:spMkLst>
            <pc:docMk/>
            <pc:sldMk cId="3868205468" sldId="256"/>
            <ac:spMk id="106" creationId="{FA33EEAE-15D5-4119-8C1E-89D943F911EF}"/>
          </ac:spMkLst>
        </pc:spChg>
        <pc:spChg chg="add del">
          <ac:chgData name="Bellcy Vinitha Samuelraj" userId="77c74fa1-bc34-403e-ac87-4c0952ef2697" providerId="ADAL" clId="{F1628F3F-862D-4BCA-8648-4598858D0579}" dt="2023-07-02T17:34:11.013" v="993" actId="26606"/>
          <ac:spMkLst>
            <pc:docMk/>
            <pc:sldMk cId="3868205468" sldId="256"/>
            <ac:spMk id="107" creationId="{730D8B3B-9B80-4025-B934-26DC7D7CD231}"/>
          </ac:spMkLst>
        </pc:spChg>
        <pc:spChg chg="add del">
          <ac:chgData name="Bellcy Vinitha Samuelraj" userId="77c74fa1-bc34-403e-ac87-4c0952ef2697" providerId="ADAL" clId="{F1628F3F-862D-4BCA-8648-4598858D0579}" dt="2023-07-02T17:34:11.013" v="993" actId="26606"/>
          <ac:spMkLst>
            <pc:docMk/>
            <pc:sldMk cId="3868205468" sldId="256"/>
            <ac:spMk id="108" creationId="{1064D5D5-227B-4F66-9AEA-46F570E793BD}"/>
          </ac:spMkLst>
        </pc:spChg>
        <pc:spChg chg="add del">
          <ac:chgData name="Bellcy Vinitha Samuelraj" userId="77c74fa1-bc34-403e-ac87-4c0952ef2697" providerId="ADAL" clId="{F1628F3F-862D-4BCA-8648-4598858D0579}" dt="2023-07-02T17:34:11.013" v="993" actId="26606"/>
          <ac:spMkLst>
            <pc:docMk/>
            <pc:sldMk cId="3868205468" sldId="256"/>
            <ac:spMk id="109" creationId="{646B67A4-D328-4747-A82B-65E84FA46368}"/>
          </ac:spMkLst>
        </pc:spChg>
        <pc:spChg chg="add del">
          <ac:chgData name="Bellcy Vinitha Samuelraj" userId="77c74fa1-bc34-403e-ac87-4c0952ef2697" providerId="ADAL" clId="{F1628F3F-862D-4BCA-8648-4598858D0579}" dt="2023-07-02T19:14:30.996" v="1657" actId="26606"/>
          <ac:spMkLst>
            <pc:docMk/>
            <pc:sldMk cId="3868205468" sldId="256"/>
            <ac:spMk id="111" creationId="{6F5A5072-7B47-4D32-B52A-4EBBF590B8A5}"/>
          </ac:spMkLst>
        </pc:spChg>
        <pc:spChg chg="add del">
          <ac:chgData name="Bellcy Vinitha Samuelraj" userId="77c74fa1-bc34-403e-ac87-4c0952ef2697" providerId="ADAL" clId="{F1628F3F-862D-4BCA-8648-4598858D0579}" dt="2023-07-02T19:14:30.996" v="1657" actId="26606"/>
          <ac:spMkLst>
            <pc:docMk/>
            <pc:sldMk cId="3868205468" sldId="256"/>
            <ac:spMk id="112" creationId="{9715DAF0-AE1B-46C9-8A6B-DB2AA05AB91D}"/>
          </ac:spMkLst>
        </pc:spChg>
        <pc:spChg chg="add del">
          <ac:chgData name="Bellcy Vinitha Samuelraj" userId="77c74fa1-bc34-403e-ac87-4c0952ef2697" providerId="ADAL" clId="{F1628F3F-862D-4BCA-8648-4598858D0579}" dt="2023-07-02T19:14:30.996" v="1657" actId="26606"/>
          <ac:spMkLst>
            <pc:docMk/>
            <pc:sldMk cId="3868205468" sldId="256"/>
            <ac:spMk id="113" creationId="{6016219D-510E-4184-9090-6D5578A87BD1}"/>
          </ac:spMkLst>
        </pc:spChg>
        <pc:spChg chg="add del">
          <ac:chgData name="Bellcy Vinitha Samuelraj" userId="77c74fa1-bc34-403e-ac87-4c0952ef2697" providerId="ADAL" clId="{F1628F3F-862D-4BCA-8648-4598858D0579}" dt="2023-07-02T19:14:30.996" v="1657" actId="26606"/>
          <ac:spMkLst>
            <pc:docMk/>
            <pc:sldMk cId="3868205468" sldId="256"/>
            <ac:spMk id="114" creationId="{AFF4A713-7B75-4B21-90D7-5AB19547C728}"/>
          </ac:spMkLst>
        </pc:spChg>
        <pc:spChg chg="add del">
          <ac:chgData name="Bellcy Vinitha Samuelraj" userId="77c74fa1-bc34-403e-ac87-4c0952ef2697" providerId="ADAL" clId="{F1628F3F-862D-4BCA-8648-4598858D0579}" dt="2023-07-02T19:14:30.996" v="1657" actId="26606"/>
          <ac:spMkLst>
            <pc:docMk/>
            <pc:sldMk cId="3868205468" sldId="256"/>
            <ac:spMk id="115" creationId="{DC631C0B-6DA6-4E57-8231-CE32B3434A7E}"/>
          </ac:spMkLst>
        </pc:spChg>
        <pc:spChg chg="add del">
          <ac:chgData name="Bellcy Vinitha Samuelraj" userId="77c74fa1-bc34-403e-ac87-4c0952ef2697" providerId="ADAL" clId="{F1628F3F-862D-4BCA-8648-4598858D0579}" dt="2023-07-02T19:14:30.996" v="1657" actId="26606"/>
          <ac:spMkLst>
            <pc:docMk/>
            <pc:sldMk cId="3868205468" sldId="256"/>
            <ac:spMk id="116" creationId="{C29501E6-A978-4A61-9689-9085AF97A53A}"/>
          </ac:spMkLst>
        </pc:spChg>
        <pc:spChg chg="add del">
          <ac:chgData name="Bellcy Vinitha Samuelraj" userId="77c74fa1-bc34-403e-ac87-4c0952ef2697" providerId="ADAL" clId="{F1628F3F-862D-4BCA-8648-4598858D0579}" dt="2023-07-02T19:14:25.329" v="1654" actId="26606"/>
          <ac:spMkLst>
            <pc:docMk/>
            <pc:sldMk cId="3868205468" sldId="256"/>
            <ac:spMk id="122" creationId="{E0AE394F-AFF1-4485-AF1F-7387A2F041AA}"/>
          </ac:spMkLst>
        </pc:spChg>
        <pc:spChg chg="add del">
          <ac:chgData name="Bellcy Vinitha Samuelraj" userId="77c74fa1-bc34-403e-ac87-4c0952ef2697" providerId="ADAL" clId="{F1628F3F-862D-4BCA-8648-4598858D0579}" dt="2023-07-02T19:14:25.329" v="1654" actId="26606"/>
          <ac:spMkLst>
            <pc:docMk/>
            <pc:sldMk cId="3868205468" sldId="256"/>
            <ac:spMk id="124" creationId="{5683D043-25BB-4AC9-8130-641179672614}"/>
          </ac:spMkLst>
        </pc:spChg>
        <pc:spChg chg="add del">
          <ac:chgData name="Bellcy Vinitha Samuelraj" userId="77c74fa1-bc34-403e-ac87-4c0952ef2697" providerId="ADAL" clId="{F1628F3F-862D-4BCA-8648-4598858D0579}" dt="2023-07-02T19:14:25.329" v="1654" actId="26606"/>
          <ac:spMkLst>
            <pc:docMk/>
            <pc:sldMk cId="3868205468" sldId="256"/>
            <ac:spMk id="126" creationId="{AA61CCAC-6875-474C-8E9E-F57ABF078C2B}"/>
          </ac:spMkLst>
        </pc:spChg>
        <pc:spChg chg="add del">
          <ac:chgData name="Bellcy Vinitha Samuelraj" userId="77c74fa1-bc34-403e-ac87-4c0952ef2697" providerId="ADAL" clId="{F1628F3F-862D-4BCA-8648-4598858D0579}" dt="2023-07-02T19:14:30.980" v="1656" actId="26606"/>
          <ac:spMkLst>
            <pc:docMk/>
            <pc:sldMk cId="3868205468" sldId="256"/>
            <ac:spMk id="129" creationId="{EB0222B5-B739-82A9-5CCC-C5585AE12A69}"/>
          </ac:spMkLst>
        </pc:spChg>
        <pc:spChg chg="add del">
          <ac:chgData name="Bellcy Vinitha Samuelraj" userId="77c74fa1-bc34-403e-ac87-4c0952ef2697" providerId="ADAL" clId="{F1628F3F-862D-4BCA-8648-4598858D0579}" dt="2023-07-02T19:14:30.980" v="1656" actId="26606"/>
          <ac:spMkLst>
            <pc:docMk/>
            <pc:sldMk cId="3868205468" sldId="256"/>
            <ac:spMk id="130" creationId="{5BE23E75-E7E9-4D9F-6D25-5512363F8621}"/>
          </ac:spMkLst>
        </pc:spChg>
        <pc:spChg chg="add del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32" creationId="{EDF4B167-8E82-4458-AE55-88B683EBF69B}"/>
          </ac:spMkLst>
        </pc:spChg>
        <pc:spChg chg="add del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33" creationId="{736CAB1F-557E-4FA4-81CC-DC491EF83443}"/>
          </ac:spMkLst>
        </pc:spChg>
        <pc:spChg chg="add del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34" creationId="{55993D72-5628-4E5E-BB9F-96066414EEFD}"/>
          </ac:spMkLst>
        </pc:spChg>
        <pc:spChg chg="add del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35" creationId="{AA065953-3D69-4CD4-80C3-DF10DEB4C761}"/>
          </ac:spMkLst>
        </pc:spChg>
        <pc:spChg chg="add del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36" creationId="{2AB36DB5-F10D-4EDB-87E2-ECB9301FFC62}"/>
          </ac:spMkLst>
        </pc:spChg>
        <pc:spChg chg="add del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37" creationId="{446F195D-95DC-419E-BBC1-E2B601A6067B}"/>
          </ac:spMkLst>
        </pc:spChg>
        <pc:spChg chg="add del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38" creationId="{55550980-2AB6-4DE5-86DD-064ADF160E40}"/>
          </ac:spMkLst>
        </pc:spChg>
        <pc:spChg chg="add del">
          <ac:chgData name="Bellcy Vinitha Samuelraj" userId="77c74fa1-bc34-403e-ac87-4c0952ef2697" providerId="ADAL" clId="{F1628F3F-862D-4BCA-8648-4598858D0579}" dt="2023-07-02T19:14:53.320" v="1661" actId="26606"/>
          <ac:spMkLst>
            <pc:docMk/>
            <pc:sldMk cId="3868205468" sldId="256"/>
            <ac:spMk id="144" creationId="{9203DE33-2CD4-4CA8-9AF3-37C3B65133B0}"/>
          </ac:spMkLst>
        </pc:spChg>
        <pc:spChg chg="add del">
          <ac:chgData name="Bellcy Vinitha Samuelraj" userId="77c74fa1-bc34-403e-ac87-4c0952ef2697" providerId="ADAL" clId="{F1628F3F-862D-4BCA-8648-4598858D0579}" dt="2023-07-02T19:14:53.320" v="1661" actId="26606"/>
          <ac:spMkLst>
            <pc:docMk/>
            <pc:sldMk cId="3868205468" sldId="256"/>
            <ac:spMk id="146" creationId="{0AF57B88-1D4C-41FA-A761-EC1DD10C35CB}"/>
          </ac:spMkLst>
        </pc:spChg>
        <pc:spChg chg="add del">
          <ac:chgData name="Bellcy Vinitha Samuelraj" userId="77c74fa1-bc34-403e-ac87-4c0952ef2697" providerId="ADAL" clId="{F1628F3F-862D-4BCA-8648-4598858D0579}" dt="2023-07-02T19:14:53.320" v="1661" actId="26606"/>
          <ac:spMkLst>
            <pc:docMk/>
            <pc:sldMk cId="3868205468" sldId="256"/>
            <ac:spMk id="148" creationId="{D2548F45-5164-4ABB-8212-7F293FDED8D4}"/>
          </ac:spMkLst>
        </pc:spChg>
        <pc:spChg chg="add del">
          <ac:chgData name="Bellcy Vinitha Samuelraj" userId="77c74fa1-bc34-403e-ac87-4c0952ef2697" providerId="ADAL" clId="{F1628F3F-862D-4BCA-8648-4598858D0579}" dt="2023-07-02T19:14:53.320" v="1661" actId="26606"/>
          <ac:spMkLst>
            <pc:docMk/>
            <pc:sldMk cId="3868205468" sldId="256"/>
            <ac:spMk id="150" creationId="{5E81CCFB-7BEF-4186-86FB-D09450B4D02D}"/>
          </ac:spMkLst>
        </pc:spChg>
        <pc:spChg chg="add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52" creationId="{1F0DF0F3-0179-4A8A-92E0-932C473DA5CB}"/>
          </ac:spMkLst>
        </pc:spChg>
        <pc:spChg chg="add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53" creationId="{9715DAF0-AE1B-46C9-8A6B-DB2AA05AB91D}"/>
          </ac:spMkLst>
        </pc:spChg>
        <pc:spChg chg="add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54" creationId="{5A2875D7-3769-4291-959E-9FAD764A760C}"/>
          </ac:spMkLst>
        </pc:spChg>
        <pc:spChg chg="add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55" creationId="{AAF055B3-1F95-4ABA-BFE4-A58320A8206E}"/>
          </ac:spMkLst>
        </pc:spChg>
        <pc:spChg chg="add">
          <ac:chgData name="Bellcy Vinitha Samuelraj" userId="77c74fa1-bc34-403e-ac87-4c0952ef2697" providerId="ADAL" clId="{F1628F3F-862D-4BCA-8648-4598858D0579}" dt="2023-07-02T19:14:53.328" v="1662" actId="26606"/>
          <ac:spMkLst>
            <pc:docMk/>
            <pc:sldMk cId="3868205468" sldId="256"/>
            <ac:spMk id="156" creationId="{835682F0-7BC6-4526-8BFA-58EA002C8085}"/>
          </ac:spMkLst>
        </pc:spChg>
        <pc:picChg chg="add del mod">
          <ac:chgData name="Bellcy Vinitha Samuelraj" userId="77c74fa1-bc34-403e-ac87-4c0952ef2697" providerId="ADAL" clId="{F1628F3F-862D-4BCA-8648-4598858D0579}" dt="2023-07-02T19:14:25.329" v="1654" actId="26606"/>
          <ac:picMkLst>
            <pc:docMk/>
            <pc:sldMk cId="3868205468" sldId="256"/>
            <ac:picMk id="118" creationId="{8231A211-A4B8-B30D-BB75-467571B0080A}"/>
          </ac:picMkLst>
        </pc:picChg>
        <pc:picChg chg="add del">
          <ac:chgData name="Bellcy Vinitha Samuelraj" userId="77c74fa1-bc34-403e-ac87-4c0952ef2697" providerId="ADAL" clId="{F1628F3F-862D-4BCA-8648-4598858D0579}" dt="2023-07-02T19:14:30.980" v="1656" actId="26606"/>
          <ac:picMkLst>
            <pc:docMk/>
            <pc:sldMk cId="3868205468" sldId="256"/>
            <ac:picMk id="128" creationId="{7037CD83-C228-8A59-D496-B12867D127EC}"/>
          </ac:picMkLst>
        </pc:picChg>
        <pc:picChg chg="add mod ord">
          <ac:chgData name="Bellcy Vinitha Samuelraj" userId="77c74fa1-bc34-403e-ac87-4c0952ef2697" providerId="ADAL" clId="{F1628F3F-862D-4BCA-8648-4598858D0579}" dt="2023-07-02T19:14:53.328" v="1662" actId="26606"/>
          <ac:picMkLst>
            <pc:docMk/>
            <pc:sldMk cId="3868205468" sldId="256"/>
            <ac:picMk id="139" creationId="{145C0331-DAFF-DDC1-5736-0DBFBC5FA83E}"/>
          </ac:picMkLst>
        </pc:picChg>
        <pc:cxnChg chg="del">
          <ac:chgData name="Bellcy Vinitha Samuelraj" userId="77c74fa1-bc34-403e-ac87-4c0952ef2697" providerId="ADAL" clId="{F1628F3F-862D-4BCA-8648-4598858D0579}" dt="2023-07-02T16:14:05.209" v="568" actId="26606"/>
          <ac:cxnSpMkLst>
            <pc:docMk/>
            <pc:sldMk cId="3868205468" sldId="256"/>
            <ac:cxnSpMk id="70" creationId="{56020367-4FD5-4596-8E10-C5F095CD8DBF}"/>
          </ac:cxnSpMkLst>
        </pc:cxnChg>
        <pc:cxnChg chg="add del">
          <ac:chgData name="Bellcy Vinitha Samuelraj" userId="77c74fa1-bc34-403e-ac87-4c0952ef2697" providerId="ADAL" clId="{F1628F3F-862D-4BCA-8648-4598858D0579}" dt="2023-07-02T19:14:30.980" v="1656" actId="26606"/>
          <ac:cxnSpMkLst>
            <pc:docMk/>
            <pc:sldMk cId="3868205468" sldId="256"/>
            <ac:cxnSpMk id="131" creationId="{61B115DB-65EB-3FC3-7284-CFDF4ADC60B6}"/>
          </ac:cxnSpMkLst>
        </pc:cxnChg>
      </pc:sldChg>
      <pc:sldChg chg="modSp del mod">
        <pc:chgData name="Bellcy Vinitha Samuelraj" userId="77c74fa1-bc34-403e-ac87-4c0952ef2697" providerId="ADAL" clId="{F1628F3F-862D-4BCA-8648-4598858D0579}" dt="2023-07-02T18:10:54.908" v="1245" actId="47"/>
        <pc:sldMkLst>
          <pc:docMk/>
          <pc:sldMk cId="3726530153" sldId="257"/>
        </pc:sldMkLst>
        <pc:spChg chg="mod">
          <ac:chgData name="Bellcy Vinitha Samuelraj" userId="77c74fa1-bc34-403e-ac87-4c0952ef2697" providerId="ADAL" clId="{F1628F3F-862D-4BCA-8648-4598858D0579}" dt="2023-07-02T07:11:43.795" v="1" actId="20577"/>
          <ac:spMkLst>
            <pc:docMk/>
            <pc:sldMk cId="3726530153" sldId="257"/>
            <ac:spMk id="8" creationId="{44813C88-CA62-1123-6215-90AFF8DC9848}"/>
          </ac:spMkLst>
        </pc:spChg>
      </pc:sldChg>
      <pc:sldChg chg="modSp mod">
        <pc:chgData name="Bellcy Vinitha Samuelraj" userId="77c74fa1-bc34-403e-ac87-4c0952ef2697" providerId="ADAL" clId="{F1628F3F-862D-4BCA-8648-4598858D0579}" dt="2023-07-02T18:15:14.880" v="1490" actId="20577"/>
        <pc:sldMkLst>
          <pc:docMk/>
          <pc:sldMk cId="3242992215" sldId="258"/>
        </pc:sldMkLst>
        <pc:spChg chg="mod">
          <ac:chgData name="Bellcy Vinitha Samuelraj" userId="77c74fa1-bc34-403e-ac87-4c0952ef2697" providerId="ADAL" clId="{F1628F3F-862D-4BCA-8648-4598858D0579}" dt="2023-07-02T18:11:06.211" v="1257" actId="20577"/>
          <ac:spMkLst>
            <pc:docMk/>
            <pc:sldMk cId="3242992215" sldId="258"/>
            <ac:spMk id="2" creationId="{F353E5C1-0C18-122E-9CEF-78E5115EBACC}"/>
          </ac:spMkLst>
        </pc:spChg>
        <pc:spChg chg="mod">
          <ac:chgData name="Bellcy Vinitha Samuelraj" userId="77c74fa1-bc34-403e-ac87-4c0952ef2697" providerId="ADAL" clId="{F1628F3F-862D-4BCA-8648-4598858D0579}" dt="2023-07-02T18:15:14.880" v="1490" actId="20577"/>
          <ac:spMkLst>
            <pc:docMk/>
            <pc:sldMk cId="3242992215" sldId="258"/>
            <ac:spMk id="3" creationId="{B446A729-B7F0-CAD0-B8BF-8E9F00181BCF}"/>
          </ac:spMkLst>
        </pc:spChg>
      </pc:sldChg>
      <pc:sldChg chg="addSp delSp modSp new del mod">
        <pc:chgData name="Bellcy Vinitha Samuelraj" userId="77c74fa1-bc34-403e-ac87-4c0952ef2697" providerId="ADAL" clId="{F1628F3F-862D-4BCA-8648-4598858D0579}" dt="2023-07-02T09:33:48.415" v="186" actId="47"/>
        <pc:sldMkLst>
          <pc:docMk/>
          <pc:sldMk cId="181902259" sldId="259"/>
        </pc:sldMkLst>
        <pc:spChg chg="add del">
          <ac:chgData name="Bellcy Vinitha Samuelraj" userId="77c74fa1-bc34-403e-ac87-4c0952ef2697" providerId="ADAL" clId="{F1628F3F-862D-4BCA-8648-4598858D0579}" dt="2023-07-02T08:33:51.857" v="4" actId="22"/>
          <ac:spMkLst>
            <pc:docMk/>
            <pc:sldMk cId="181902259" sldId="259"/>
            <ac:spMk id="3" creationId="{63BBBCFA-42BA-45FC-2BA0-B5781DA5C63B}"/>
          </ac:spMkLst>
        </pc:spChg>
        <pc:picChg chg="add del mod ord">
          <ac:chgData name="Bellcy Vinitha Samuelraj" userId="77c74fa1-bc34-403e-ac87-4c0952ef2697" providerId="ADAL" clId="{F1628F3F-862D-4BCA-8648-4598858D0579}" dt="2023-07-02T08:33:51.857" v="4" actId="22"/>
          <ac:picMkLst>
            <pc:docMk/>
            <pc:sldMk cId="181902259" sldId="259"/>
            <ac:picMk id="6" creationId="{CB06283D-C266-6CB8-EAF5-B6026D3D0C3A}"/>
          </ac:picMkLst>
        </pc:picChg>
      </pc:sldChg>
      <pc:sldChg chg="addSp delSp modSp new del mod setBg">
        <pc:chgData name="Bellcy Vinitha Samuelraj" userId="77c74fa1-bc34-403e-ac87-4c0952ef2697" providerId="ADAL" clId="{F1628F3F-862D-4BCA-8648-4598858D0579}" dt="2023-07-02T19:11:23.810" v="1639" actId="47"/>
        <pc:sldMkLst>
          <pc:docMk/>
          <pc:sldMk cId="4057170616" sldId="260"/>
        </pc:sldMkLst>
        <pc:spChg chg="add del mod">
          <ac:chgData name="Bellcy Vinitha Samuelraj" userId="77c74fa1-bc34-403e-ac87-4c0952ef2697" providerId="ADAL" clId="{F1628F3F-862D-4BCA-8648-4598858D0579}" dt="2023-07-02T09:19:41.864" v="12" actId="478"/>
          <ac:spMkLst>
            <pc:docMk/>
            <pc:sldMk cId="4057170616" sldId="260"/>
            <ac:spMk id="2" creationId="{E5182F65-A9B1-D409-CB6B-09FDDCE8BD9C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3" creationId="{DB87386C-705C-EA83-41CF-FC3ACCB8DB88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4" creationId="{35B2C723-AF97-F56F-5AF2-10FE5AEA2120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5" creationId="{8255304C-2854-1D47-7C52-7C3162BB3904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10" creationId="{802CB90F-82BB-713B-3770-984FEC608D9A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11" creationId="{E295E102-EA31-9D13-AB2A-F9E3BE104F26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12" creationId="{1CB3BEFA-7B92-516A-1CD8-5D4012EF1CF5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30" creationId="{5FF21F68-66A6-E223-AB82-1846391F5E19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31" creationId="{63FAABA4-6797-641F-747A-4EE0AB18CF1E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32" creationId="{F66EBECA-C90E-0959-2366-5BFC654F0B7A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33" creationId="{634CC9A3-6070-3C6B-5525-FC4BA8F6A751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34" creationId="{E66420DE-8C80-1899-EFDA-DC172DC936B0}"/>
          </ac:spMkLst>
        </pc:spChg>
        <pc:spChg chg="add del">
          <ac:chgData name="Bellcy Vinitha Samuelraj" userId="77c74fa1-bc34-403e-ac87-4c0952ef2697" providerId="ADAL" clId="{F1628F3F-862D-4BCA-8648-4598858D0579}" dt="2023-07-02T17:29:52.520" v="934" actId="26606"/>
          <ac:spMkLst>
            <pc:docMk/>
            <pc:sldMk cId="4057170616" sldId="260"/>
            <ac:spMk id="60" creationId="{69D184B2-2226-4E31-BCCB-444330767440}"/>
          </ac:spMkLst>
        </pc:spChg>
        <pc:spChg chg="add del">
          <ac:chgData name="Bellcy Vinitha Samuelraj" userId="77c74fa1-bc34-403e-ac87-4c0952ef2697" providerId="ADAL" clId="{F1628F3F-862D-4BCA-8648-4598858D0579}" dt="2023-07-02T17:29:52.520" v="934" actId="26606"/>
          <ac:spMkLst>
            <pc:docMk/>
            <pc:sldMk cId="4057170616" sldId="260"/>
            <ac:spMk id="62" creationId="{1AC4D4E3-486A-464A-8EC8-D44881097267}"/>
          </ac:spMkLst>
        </pc:spChg>
        <pc:spChg chg="add del">
          <ac:chgData name="Bellcy Vinitha Samuelraj" userId="77c74fa1-bc34-403e-ac87-4c0952ef2697" providerId="ADAL" clId="{F1628F3F-862D-4BCA-8648-4598858D0579}" dt="2023-07-02T17:29:52.520" v="934" actId="26606"/>
          <ac:spMkLst>
            <pc:docMk/>
            <pc:sldMk cId="4057170616" sldId="260"/>
            <ac:spMk id="64" creationId="{864DE13E-58EB-4475-B79C-0D4FC651239B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68" creationId="{69D184B2-2226-4E31-BCCB-444330767440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69" creationId="{1AC4D4E3-486A-464A-8EC8-D44881097267}"/>
          </ac:spMkLst>
        </pc:spChg>
        <pc:spChg chg="add mod">
          <ac:chgData name="Bellcy Vinitha Samuelraj" userId="77c74fa1-bc34-403e-ac87-4c0952ef2697" providerId="ADAL" clId="{F1628F3F-862D-4BCA-8648-4598858D0579}" dt="2023-07-02T17:30:31.107" v="946" actId="26606"/>
          <ac:spMkLst>
            <pc:docMk/>
            <pc:sldMk cId="4057170616" sldId="260"/>
            <ac:spMk id="70" creationId="{864DE13E-58EB-4475-B79C-0D4FC651239B}"/>
          </ac:spMkLst>
        </pc:spChg>
        <pc:spChg chg="add del">
          <ac:chgData name="Bellcy Vinitha Samuelraj" userId="77c74fa1-bc34-403e-ac87-4c0952ef2697" providerId="ADAL" clId="{F1628F3F-862D-4BCA-8648-4598858D0579}" dt="2023-07-02T17:30:20.465" v="939" actId="26606"/>
          <ac:spMkLst>
            <pc:docMk/>
            <pc:sldMk cId="4057170616" sldId="260"/>
            <ac:spMk id="75" creationId="{AB8C311F-7253-4AED-9701-7FC0708C41C7}"/>
          </ac:spMkLst>
        </pc:spChg>
        <pc:spChg chg="add del">
          <ac:chgData name="Bellcy Vinitha Samuelraj" userId="77c74fa1-bc34-403e-ac87-4c0952ef2697" providerId="ADAL" clId="{F1628F3F-862D-4BCA-8648-4598858D0579}" dt="2023-07-02T17:30:20.465" v="939" actId="26606"/>
          <ac:spMkLst>
            <pc:docMk/>
            <pc:sldMk cId="4057170616" sldId="260"/>
            <ac:spMk id="77" creationId="{E2384209-CB15-4CDF-9D31-C44FD9A3F20D}"/>
          </ac:spMkLst>
        </pc:spChg>
        <pc:spChg chg="add del">
          <ac:chgData name="Bellcy Vinitha Samuelraj" userId="77c74fa1-bc34-403e-ac87-4c0952ef2697" providerId="ADAL" clId="{F1628F3F-862D-4BCA-8648-4598858D0579}" dt="2023-07-02T17:30:20.465" v="939" actId="26606"/>
          <ac:spMkLst>
            <pc:docMk/>
            <pc:sldMk cId="4057170616" sldId="260"/>
            <ac:spMk id="79" creationId="{2633B3B5-CC90-43F0-8714-D31D1F3F0209}"/>
          </ac:spMkLst>
        </pc:spChg>
        <pc:spChg chg="add del">
          <ac:chgData name="Bellcy Vinitha Samuelraj" userId="77c74fa1-bc34-403e-ac87-4c0952ef2697" providerId="ADAL" clId="{F1628F3F-862D-4BCA-8648-4598858D0579}" dt="2023-07-02T17:30:20.465" v="939" actId="26606"/>
          <ac:spMkLst>
            <pc:docMk/>
            <pc:sldMk cId="4057170616" sldId="260"/>
            <ac:spMk id="81" creationId="{A8D57A06-A426-446D-B02C-A2DC6B62E45E}"/>
          </ac:spMkLst>
        </pc:spChg>
        <pc:spChg chg="add del">
          <ac:chgData name="Bellcy Vinitha Samuelraj" userId="77c74fa1-bc34-403e-ac87-4c0952ef2697" providerId="ADAL" clId="{F1628F3F-862D-4BCA-8648-4598858D0579}" dt="2023-07-02T17:30:23.920" v="941" actId="26606"/>
          <ac:spMkLst>
            <pc:docMk/>
            <pc:sldMk cId="4057170616" sldId="260"/>
            <ac:spMk id="83" creationId="{69D184B2-2226-4E31-BCCB-444330767440}"/>
          </ac:spMkLst>
        </pc:spChg>
        <pc:spChg chg="add del">
          <ac:chgData name="Bellcy Vinitha Samuelraj" userId="77c74fa1-bc34-403e-ac87-4c0952ef2697" providerId="ADAL" clId="{F1628F3F-862D-4BCA-8648-4598858D0579}" dt="2023-07-02T17:30:23.920" v="941" actId="26606"/>
          <ac:spMkLst>
            <pc:docMk/>
            <pc:sldMk cId="4057170616" sldId="260"/>
            <ac:spMk id="84" creationId="{1AC4D4E3-486A-464A-8EC8-D44881097267}"/>
          </ac:spMkLst>
        </pc:spChg>
        <pc:spChg chg="add del">
          <ac:chgData name="Bellcy Vinitha Samuelraj" userId="77c74fa1-bc34-403e-ac87-4c0952ef2697" providerId="ADAL" clId="{F1628F3F-862D-4BCA-8648-4598858D0579}" dt="2023-07-02T17:30:23.920" v="941" actId="26606"/>
          <ac:spMkLst>
            <pc:docMk/>
            <pc:sldMk cId="4057170616" sldId="260"/>
            <ac:spMk id="85" creationId="{864DE13E-58EB-4475-B79C-0D4FC651239B}"/>
          </ac:spMkLst>
        </pc:spChg>
        <pc:spChg chg="add del">
          <ac:chgData name="Bellcy Vinitha Samuelraj" userId="77c74fa1-bc34-403e-ac87-4c0952ef2697" providerId="ADAL" clId="{F1628F3F-862D-4BCA-8648-4598858D0579}" dt="2023-07-02T17:30:24.855" v="943" actId="26606"/>
          <ac:spMkLst>
            <pc:docMk/>
            <pc:sldMk cId="4057170616" sldId="260"/>
            <ac:spMk id="87" creationId="{7C1E5815-D54C-487F-A054-6D4930ADE3DF}"/>
          </ac:spMkLst>
        </pc:spChg>
        <pc:spChg chg="add del">
          <ac:chgData name="Bellcy Vinitha Samuelraj" userId="77c74fa1-bc34-403e-ac87-4c0952ef2697" providerId="ADAL" clId="{F1628F3F-862D-4BCA-8648-4598858D0579}" dt="2023-07-02T17:30:24.855" v="943" actId="26606"/>
          <ac:spMkLst>
            <pc:docMk/>
            <pc:sldMk cId="4057170616" sldId="260"/>
            <ac:spMk id="88" creationId="{736F0DFD-0954-464F-BF12-DD2E6F6E0380}"/>
          </ac:spMkLst>
        </pc:spChg>
        <pc:spChg chg="add del">
          <ac:chgData name="Bellcy Vinitha Samuelraj" userId="77c74fa1-bc34-403e-ac87-4c0952ef2697" providerId="ADAL" clId="{F1628F3F-862D-4BCA-8648-4598858D0579}" dt="2023-07-02T17:30:31.088" v="945" actId="26606"/>
          <ac:spMkLst>
            <pc:docMk/>
            <pc:sldMk cId="4057170616" sldId="260"/>
            <ac:spMk id="90" creationId="{B9FF99BD-075F-4761-A995-6FC574BD25EA}"/>
          </ac:spMkLst>
        </pc:spChg>
        <pc:spChg chg="add del">
          <ac:chgData name="Bellcy Vinitha Samuelraj" userId="77c74fa1-bc34-403e-ac87-4c0952ef2697" providerId="ADAL" clId="{F1628F3F-862D-4BCA-8648-4598858D0579}" dt="2023-07-02T17:30:31.088" v="945" actId="26606"/>
          <ac:spMkLst>
            <pc:docMk/>
            <pc:sldMk cId="4057170616" sldId="260"/>
            <ac:spMk id="91" creationId="{A7B21A54-9BA3-4EA9-B460-5A829ADD9051}"/>
          </ac:spMkLst>
        </pc:spChg>
        <pc:spChg chg="add del">
          <ac:chgData name="Bellcy Vinitha Samuelraj" userId="77c74fa1-bc34-403e-ac87-4c0952ef2697" providerId="ADAL" clId="{F1628F3F-862D-4BCA-8648-4598858D0579}" dt="2023-07-02T17:30:31.088" v="945" actId="26606"/>
          <ac:spMkLst>
            <pc:docMk/>
            <pc:sldMk cId="4057170616" sldId="260"/>
            <ac:spMk id="92" creationId="{6FA8F714-B9D8-488A-8CCA-E9948FF913A9}"/>
          </ac:spMkLst>
        </pc:spChg>
        <pc:spChg chg="add mod">
          <ac:chgData name="Bellcy Vinitha Samuelraj" userId="77c74fa1-bc34-403e-ac87-4c0952ef2697" providerId="ADAL" clId="{F1628F3F-862D-4BCA-8648-4598858D0579}" dt="2023-07-02T17:59:05.026" v="1042" actId="1076"/>
          <ac:spMkLst>
            <pc:docMk/>
            <pc:sldMk cId="4057170616" sldId="260"/>
            <ac:spMk id="105" creationId="{1D65F542-D688-877D-8293-E17571D9C7AA}"/>
          </ac:spMkLst>
        </pc:spChg>
        <pc:cxnChg chg="add mod">
          <ac:chgData name="Bellcy Vinitha Samuelraj" userId="77c74fa1-bc34-403e-ac87-4c0952ef2697" providerId="ADAL" clId="{F1628F3F-862D-4BCA-8648-4598858D0579}" dt="2023-07-02T17:30:31.107" v="946" actId="26606"/>
          <ac:cxnSpMkLst>
            <pc:docMk/>
            <pc:sldMk cId="4057170616" sldId="260"/>
            <ac:cxnSpMk id="7" creationId="{5D15B60B-3E3A-1F70-0D2D-826E999A9118}"/>
          </ac:cxnSpMkLst>
        </pc:cxnChg>
        <pc:cxnChg chg="add mod">
          <ac:chgData name="Bellcy Vinitha Samuelraj" userId="77c74fa1-bc34-403e-ac87-4c0952ef2697" providerId="ADAL" clId="{F1628F3F-862D-4BCA-8648-4598858D0579}" dt="2023-07-02T17:30:31.107" v="946" actId="26606"/>
          <ac:cxnSpMkLst>
            <pc:docMk/>
            <pc:sldMk cId="4057170616" sldId="260"/>
            <ac:cxnSpMk id="9" creationId="{EACDD5CD-CC31-DB29-DE1D-8ED3D4EB242F}"/>
          </ac:cxnSpMkLst>
        </pc:cxnChg>
        <pc:cxnChg chg="add mod">
          <ac:chgData name="Bellcy Vinitha Samuelraj" userId="77c74fa1-bc34-403e-ac87-4c0952ef2697" providerId="ADAL" clId="{F1628F3F-862D-4BCA-8648-4598858D0579}" dt="2023-07-02T17:30:31.107" v="946" actId="26606"/>
          <ac:cxnSpMkLst>
            <pc:docMk/>
            <pc:sldMk cId="4057170616" sldId="260"/>
            <ac:cxnSpMk id="18" creationId="{407D0AAC-3A6D-B547-07AB-ECD4503D0383}"/>
          </ac:cxnSpMkLst>
        </pc:cxnChg>
        <pc:cxnChg chg="add mod">
          <ac:chgData name="Bellcy Vinitha Samuelraj" userId="77c74fa1-bc34-403e-ac87-4c0952ef2697" providerId="ADAL" clId="{F1628F3F-862D-4BCA-8648-4598858D0579}" dt="2023-07-02T17:30:31.107" v="946" actId="26606"/>
          <ac:cxnSpMkLst>
            <pc:docMk/>
            <pc:sldMk cId="4057170616" sldId="260"/>
            <ac:cxnSpMk id="20" creationId="{4974B892-D3E8-132F-76CD-2FD60C61C4F2}"/>
          </ac:cxnSpMkLst>
        </pc:cxnChg>
        <pc:cxnChg chg="add mod">
          <ac:chgData name="Bellcy Vinitha Samuelraj" userId="77c74fa1-bc34-403e-ac87-4c0952ef2697" providerId="ADAL" clId="{F1628F3F-862D-4BCA-8648-4598858D0579}" dt="2023-07-02T17:30:31.107" v="946" actId="26606"/>
          <ac:cxnSpMkLst>
            <pc:docMk/>
            <pc:sldMk cId="4057170616" sldId="260"/>
            <ac:cxnSpMk id="21" creationId="{7BC4AEC5-D82A-B1FA-75BA-C7E46C111178}"/>
          </ac:cxnSpMkLst>
        </pc:cxnChg>
        <pc:cxnChg chg="add mod">
          <ac:chgData name="Bellcy Vinitha Samuelraj" userId="77c74fa1-bc34-403e-ac87-4c0952ef2697" providerId="ADAL" clId="{F1628F3F-862D-4BCA-8648-4598858D0579}" dt="2023-07-02T17:30:31.107" v="946" actId="26606"/>
          <ac:cxnSpMkLst>
            <pc:docMk/>
            <pc:sldMk cId="4057170616" sldId="260"/>
            <ac:cxnSpMk id="35" creationId="{64651B06-DFEF-8BDA-630F-E19D75A270B9}"/>
          </ac:cxnSpMkLst>
        </pc:cxnChg>
        <pc:cxnChg chg="add mod">
          <ac:chgData name="Bellcy Vinitha Samuelraj" userId="77c74fa1-bc34-403e-ac87-4c0952ef2697" providerId="ADAL" clId="{F1628F3F-862D-4BCA-8648-4598858D0579}" dt="2023-07-02T17:30:31.107" v="946" actId="26606"/>
          <ac:cxnSpMkLst>
            <pc:docMk/>
            <pc:sldMk cId="4057170616" sldId="260"/>
            <ac:cxnSpMk id="38" creationId="{F03390E9-6684-A3D5-3907-09D4619C9E26}"/>
          </ac:cxnSpMkLst>
        </pc:cxnChg>
        <pc:cxnChg chg="add mod">
          <ac:chgData name="Bellcy Vinitha Samuelraj" userId="77c74fa1-bc34-403e-ac87-4c0952ef2697" providerId="ADAL" clId="{F1628F3F-862D-4BCA-8648-4598858D0579}" dt="2023-07-02T17:30:31.107" v="946" actId="26606"/>
          <ac:cxnSpMkLst>
            <pc:docMk/>
            <pc:sldMk cId="4057170616" sldId="260"/>
            <ac:cxnSpMk id="39" creationId="{44CF131C-A3AB-492F-CAFA-5175BF28DB26}"/>
          </ac:cxnSpMkLst>
        </pc:cxnChg>
        <pc:cxnChg chg="add mod">
          <ac:chgData name="Bellcy Vinitha Samuelraj" userId="77c74fa1-bc34-403e-ac87-4c0952ef2697" providerId="ADAL" clId="{F1628F3F-862D-4BCA-8648-4598858D0579}" dt="2023-07-02T17:30:31.107" v="946" actId="26606"/>
          <ac:cxnSpMkLst>
            <pc:docMk/>
            <pc:sldMk cId="4057170616" sldId="260"/>
            <ac:cxnSpMk id="53" creationId="{469E6E98-8557-0B5C-EB47-AC775D282BE7}"/>
          </ac:cxnSpMkLst>
        </pc:cxnChg>
        <pc:cxnChg chg="add mod">
          <ac:chgData name="Bellcy Vinitha Samuelraj" userId="77c74fa1-bc34-403e-ac87-4c0952ef2697" providerId="ADAL" clId="{F1628F3F-862D-4BCA-8648-4598858D0579}" dt="2023-07-02T17:30:31.107" v="946" actId="26606"/>
          <ac:cxnSpMkLst>
            <pc:docMk/>
            <pc:sldMk cId="4057170616" sldId="260"/>
            <ac:cxnSpMk id="55" creationId="{C87D8064-7E36-2856-E718-D679B509FAA3}"/>
          </ac:cxnSpMkLst>
        </pc:cxnChg>
        <pc:cxnChg chg="add mod">
          <ac:chgData name="Bellcy Vinitha Samuelraj" userId="77c74fa1-bc34-403e-ac87-4c0952ef2697" providerId="ADAL" clId="{F1628F3F-862D-4BCA-8648-4598858D0579}" dt="2023-07-02T17:57:08.039" v="1017" actId="13822"/>
          <ac:cxnSpMkLst>
            <pc:docMk/>
            <pc:sldMk cId="4057170616" sldId="260"/>
            <ac:cxnSpMk id="65" creationId="{20CC47B3-37AB-C4F4-83D6-71F2541F5C58}"/>
          </ac:cxnSpMkLst>
        </pc:cxnChg>
        <pc:cxnChg chg="add del">
          <ac:chgData name="Bellcy Vinitha Samuelraj" userId="77c74fa1-bc34-403e-ac87-4c0952ef2697" providerId="ADAL" clId="{F1628F3F-862D-4BCA-8648-4598858D0579}" dt="2023-07-02T17:30:02.398" v="936" actId="26606"/>
          <ac:cxnSpMkLst>
            <pc:docMk/>
            <pc:sldMk cId="4057170616" sldId="260"/>
            <ac:cxnSpMk id="66" creationId="{22F6364A-B358-4BEE-B158-0734D2C938D4}"/>
          </ac:cxnSpMkLst>
        </pc:cxnChg>
        <pc:cxnChg chg="add mod">
          <ac:chgData name="Bellcy Vinitha Samuelraj" userId="77c74fa1-bc34-403e-ac87-4c0952ef2697" providerId="ADAL" clId="{F1628F3F-862D-4BCA-8648-4598858D0579}" dt="2023-07-02T17:57:21.757" v="1020" actId="14100"/>
          <ac:cxnSpMkLst>
            <pc:docMk/>
            <pc:sldMk cId="4057170616" sldId="260"/>
            <ac:cxnSpMk id="74" creationId="{106F115F-86A5-2451-7EDA-F282C133F3E0}"/>
          </ac:cxnSpMkLst>
        </pc:cxnChg>
        <pc:cxnChg chg="add mod">
          <ac:chgData name="Bellcy Vinitha Samuelraj" userId="77c74fa1-bc34-403e-ac87-4c0952ef2697" providerId="ADAL" clId="{F1628F3F-862D-4BCA-8648-4598858D0579}" dt="2023-07-02T17:57:45.035" v="1022" actId="14100"/>
          <ac:cxnSpMkLst>
            <pc:docMk/>
            <pc:sldMk cId="4057170616" sldId="260"/>
            <ac:cxnSpMk id="82" creationId="{4A49D445-1146-4FFD-206A-A7B4AAF71692}"/>
          </ac:cxnSpMkLst>
        </pc:cxnChg>
        <pc:cxnChg chg="add mod">
          <ac:chgData name="Bellcy Vinitha Samuelraj" userId="77c74fa1-bc34-403e-ac87-4c0952ef2697" providerId="ADAL" clId="{F1628F3F-862D-4BCA-8648-4598858D0579}" dt="2023-07-02T17:57:58.949" v="1026" actId="14100"/>
          <ac:cxnSpMkLst>
            <pc:docMk/>
            <pc:sldMk cId="4057170616" sldId="260"/>
            <ac:cxnSpMk id="89" creationId="{FE64BE21-2CB9-E52A-54FF-7DD290E66F24}"/>
          </ac:cxnSpMkLst>
        </pc:cxnChg>
        <pc:cxnChg chg="add del">
          <ac:chgData name="Bellcy Vinitha Samuelraj" userId="77c74fa1-bc34-403e-ac87-4c0952ef2697" providerId="ADAL" clId="{F1628F3F-862D-4BCA-8648-4598858D0579}" dt="2023-07-02T17:58:13.442" v="1028" actId="11529"/>
          <ac:cxnSpMkLst>
            <pc:docMk/>
            <pc:sldMk cId="4057170616" sldId="260"/>
            <ac:cxnSpMk id="96" creationId="{79593224-EC55-C32E-815C-582C7018E099}"/>
          </ac:cxnSpMkLst>
        </pc:cxnChg>
        <pc:cxnChg chg="add mod">
          <ac:chgData name="Bellcy Vinitha Samuelraj" userId="77c74fa1-bc34-403e-ac87-4c0952ef2697" providerId="ADAL" clId="{F1628F3F-862D-4BCA-8648-4598858D0579}" dt="2023-07-02T17:59:33.658" v="1047" actId="14100"/>
          <ac:cxnSpMkLst>
            <pc:docMk/>
            <pc:sldMk cId="4057170616" sldId="260"/>
            <ac:cxnSpMk id="98" creationId="{D2C49FA2-34B3-13C4-3411-1B047410610C}"/>
          </ac:cxnSpMkLst>
        </pc:cxnChg>
        <pc:cxnChg chg="add mod">
          <ac:chgData name="Bellcy Vinitha Samuelraj" userId="77c74fa1-bc34-403e-ac87-4c0952ef2697" providerId="ADAL" clId="{F1628F3F-862D-4BCA-8648-4598858D0579}" dt="2023-07-02T17:59:29.756" v="1046" actId="14100"/>
          <ac:cxnSpMkLst>
            <pc:docMk/>
            <pc:sldMk cId="4057170616" sldId="260"/>
            <ac:cxnSpMk id="99" creationId="{E512CC4D-5A49-A5B1-DFAE-8A1A32528933}"/>
          </ac:cxnSpMkLst>
        </pc:cxnChg>
      </pc:sldChg>
      <pc:sldChg chg="addSp delSp modSp new mod setBg">
        <pc:chgData name="Bellcy Vinitha Samuelraj" userId="77c74fa1-bc34-403e-ac87-4c0952ef2697" providerId="ADAL" clId="{F1628F3F-862D-4BCA-8648-4598858D0579}" dt="2023-07-02T16:08:05.514" v="519" actId="732"/>
        <pc:sldMkLst>
          <pc:docMk/>
          <pc:sldMk cId="1885033931" sldId="261"/>
        </pc:sldMkLst>
        <pc:spChg chg="mod ord">
          <ac:chgData name="Bellcy Vinitha Samuelraj" userId="77c74fa1-bc34-403e-ac87-4c0952ef2697" providerId="ADAL" clId="{F1628F3F-862D-4BCA-8648-4598858D0579}" dt="2023-07-02T16:07:56.901" v="517" actId="26606"/>
          <ac:spMkLst>
            <pc:docMk/>
            <pc:sldMk cId="1885033931" sldId="261"/>
            <ac:spMk id="2" creationId="{1C1A4ABF-9C51-391D-1E45-12E781C99E9A}"/>
          </ac:spMkLst>
        </pc:spChg>
        <pc:spChg chg="del">
          <ac:chgData name="Bellcy Vinitha Samuelraj" userId="77c74fa1-bc34-403e-ac87-4c0952ef2697" providerId="ADAL" clId="{F1628F3F-862D-4BCA-8648-4598858D0579}" dt="2023-07-02T16:00:10.496" v="188"/>
          <ac:spMkLst>
            <pc:docMk/>
            <pc:sldMk cId="1885033931" sldId="261"/>
            <ac:spMk id="3" creationId="{AE604E39-BA7D-8388-4DB6-47C701723AE6}"/>
          </ac:spMkLst>
        </pc:spChg>
        <pc:spChg chg="add del">
          <ac:chgData name="Bellcy Vinitha Samuelraj" userId="77c74fa1-bc34-403e-ac87-4c0952ef2697" providerId="ADAL" clId="{F1628F3F-862D-4BCA-8648-4598858D0579}" dt="2023-07-02T16:01:32.517" v="214" actId="26606"/>
          <ac:spMkLst>
            <pc:docMk/>
            <pc:sldMk cId="1885033931" sldId="261"/>
            <ac:spMk id="9" creationId="{A8384FB5-9ADC-4DDC-881B-597D56F5B15D}"/>
          </ac:spMkLst>
        </pc:spChg>
        <pc:spChg chg="add del">
          <ac:chgData name="Bellcy Vinitha Samuelraj" userId="77c74fa1-bc34-403e-ac87-4c0952ef2697" providerId="ADAL" clId="{F1628F3F-862D-4BCA-8648-4598858D0579}" dt="2023-07-02T16:01:32.517" v="214" actId="26606"/>
          <ac:spMkLst>
            <pc:docMk/>
            <pc:sldMk cId="1885033931" sldId="261"/>
            <ac:spMk id="11" creationId="{91E5A9A7-95C6-4F4F-B00E-C82E07FE62EF}"/>
          </ac:spMkLst>
        </pc:spChg>
        <pc:spChg chg="add del">
          <ac:chgData name="Bellcy Vinitha Samuelraj" userId="77c74fa1-bc34-403e-ac87-4c0952ef2697" providerId="ADAL" clId="{F1628F3F-862D-4BCA-8648-4598858D0579}" dt="2023-07-02T16:01:32.517" v="214" actId="26606"/>
          <ac:spMkLst>
            <pc:docMk/>
            <pc:sldMk cId="1885033931" sldId="261"/>
            <ac:spMk id="13" creationId="{D07DD2DE-F619-49DD-B5E7-03A290FF4ED1}"/>
          </ac:spMkLst>
        </pc:spChg>
        <pc:spChg chg="add del">
          <ac:chgData name="Bellcy Vinitha Samuelraj" userId="77c74fa1-bc34-403e-ac87-4c0952ef2697" providerId="ADAL" clId="{F1628F3F-862D-4BCA-8648-4598858D0579}" dt="2023-07-02T16:01:32.517" v="214" actId="26606"/>
          <ac:spMkLst>
            <pc:docMk/>
            <pc:sldMk cId="1885033931" sldId="261"/>
            <ac:spMk id="15" creationId="{85149191-5F60-4A28-AAFF-039F96B0F3EC}"/>
          </ac:spMkLst>
        </pc:spChg>
        <pc:spChg chg="add del">
          <ac:chgData name="Bellcy Vinitha Samuelraj" userId="77c74fa1-bc34-403e-ac87-4c0952ef2697" providerId="ADAL" clId="{F1628F3F-862D-4BCA-8648-4598858D0579}" dt="2023-07-02T16:01:32.517" v="214" actId="26606"/>
          <ac:spMkLst>
            <pc:docMk/>
            <pc:sldMk cId="1885033931" sldId="261"/>
            <ac:spMk id="17" creationId="{F8260ED5-17F7-4158-B241-D51DD4CF1B7E}"/>
          </ac:spMkLst>
        </pc:spChg>
        <pc:spChg chg="add del">
          <ac:chgData name="Bellcy Vinitha Samuelraj" userId="77c74fa1-bc34-403e-ac87-4c0952ef2697" providerId="ADAL" clId="{F1628F3F-862D-4BCA-8648-4598858D0579}" dt="2023-07-02T16:01:09.380" v="209" actId="26606"/>
          <ac:spMkLst>
            <pc:docMk/>
            <pc:sldMk cId="1885033931" sldId="261"/>
            <ac:spMk id="21" creationId="{D4B2504D-792D-898B-45A4-5EF8D79168B6}"/>
          </ac:spMkLst>
        </pc:spChg>
        <pc:spChg chg="add del">
          <ac:chgData name="Bellcy Vinitha Samuelraj" userId="77c74fa1-bc34-403e-ac87-4c0952ef2697" providerId="ADAL" clId="{F1628F3F-862D-4BCA-8648-4598858D0579}" dt="2023-07-02T16:00:49.096" v="205" actId="26606"/>
          <ac:spMkLst>
            <pc:docMk/>
            <pc:sldMk cId="1885033931" sldId="261"/>
            <ac:spMk id="22" creationId="{9203DE33-2CD4-4CA8-9AF3-37C3B65133B0}"/>
          </ac:spMkLst>
        </pc:spChg>
        <pc:spChg chg="add del">
          <ac:chgData name="Bellcy Vinitha Samuelraj" userId="77c74fa1-bc34-403e-ac87-4c0952ef2697" providerId="ADAL" clId="{F1628F3F-862D-4BCA-8648-4598858D0579}" dt="2023-07-02T16:00:49.096" v="205" actId="26606"/>
          <ac:spMkLst>
            <pc:docMk/>
            <pc:sldMk cId="1885033931" sldId="261"/>
            <ac:spMk id="24" creationId="{0AF57B88-1D4C-41FA-A761-EC1DD10C35CB}"/>
          </ac:spMkLst>
        </pc:spChg>
        <pc:spChg chg="add del">
          <ac:chgData name="Bellcy Vinitha Samuelraj" userId="77c74fa1-bc34-403e-ac87-4c0952ef2697" providerId="ADAL" clId="{F1628F3F-862D-4BCA-8648-4598858D0579}" dt="2023-07-02T16:00:49.096" v="205" actId="26606"/>
          <ac:spMkLst>
            <pc:docMk/>
            <pc:sldMk cId="1885033931" sldId="261"/>
            <ac:spMk id="26" creationId="{D2548F45-5164-4ABB-8212-7F293FDED8D4}"/>
          </ac:spMkLst>
        </pc:spChg>
        <pc:spChg chg="add del">
          <ac:chgData name="Bellcy Vinitha Samuelraj" userId="77c74fa1-bc34-403e-ac87-4c0952ef2697" providerId="ADAL" clId="{F1628F3F-862D-4BCA-8648-4598858D0579}" dt="2023-07-02T16:00:49.096" v="205" actId="26606"/>
          <ac:spMkLst>
            <pc:docMk/>
            <pc:sldMk cId="1885033931" sldId="261"/>
            <ac:spMk id="28" creationId="{5E81CCFB-7BEF-4186-86FB-D09450B4D02D}"/>
          </ac:spMkLst>
        </pc:spChg>
        <pc:spChg chg="add del">
          <ac:chgData name="Bellcy Vinitha Samuelraj" userId="77c74fa1-bc34-403e-ac87-4c0952ef2697" providerId="ADAL" clId="{F1628F3F-862D-4BCA-8648-4598858D0579}" dt="2023-07-02T16:00:54.660" v="207" actId="26606"/>
          <ac:spMkLst>
            <pc:docMk/>
            <pc:sldMk cId="1885033931" sldId="261"/>
            <ac:spMk id="30" creationId="{F575A102-D95D-4D6E-8F1B-49EED0AEC65C}"/>
          </ac:spMkLst>
        </pc:spChg>
        <pc:spChg chg="add del">
          <ac:chgData name="Bellcy Vinitha Samuelraj" userId="77c74fa1-bc34-403e-ac87-4c0952ef2697" providerId="ADAL" clId="{F1628F3F-862D-4BCA-8648-4598858D0579}" dt="2023-07-02T16:00:54.660" v="207" actId="26606"/>
          <ac:spMkLst>
            <pc:docMk/>
            <pc:sldMk cId="1885033931" sldId="261"/>
            <ac:spMk id="32" creationId="{158B3569-73B2-4D05-8E95-886A6EE17F1F}"/>
          </ac:spMkLst>
        </pc:spChg>
        <pc:spChg chg="add del">
          <ac:chgData name="Bellcy Vinitha Samuelraj" userId="77c74fa1-bc34-403e-ac87-4c0952ef2697" providerId="ADAL" clId="{F1628F3F-862D-4BCA-8648-4598858D0579}" dt="2023-07-02T16:01:09.380" v="209" actId="26606"/>
          <ac:spMkLst>
            <pc:docMk/>
            <pc:sldMk cId="1885033931" sldId="261"/>
            <ac:spMk id="36" creationId="{3AFE8227-C443-417B-BA91-520EB1EF4559}"/>
          </ac:spMkLst>
        </pc:spChg>
        <pc:spChg chg="add del">
          <ac:chgData name="Bellcy Vinitha Samuelraj" userId="77c74fa1-bc34-403e-ac87-4c0952ef2697" providerId="ADAL" clId="{F1628F3F-862D-4BCA-8648-4598858D0579}" dt="2023-07-02T16:01:09.380" v="209" actId="26606"/>
          <ac:spMkLst>
            <pc:docMk/>
            <pc:sldMk cId="1885033931" sldId="261"/>
            <ac:spMk id="37" creationId="{907741FC-B544-4A6E-B831-6789D042333D}"/>
          </ac:spMkLst>
        </pc:spChg>
        <pc:spChg chg="add del">
          <ac:chgData name="Bellcy Vinitha Samuelraj" userId="77c74fa1-bc34-403e-ac87-4c0952ef2697" providerId="ADAL" clId="{F1628F3F-862D-4BCA-8648-4598858D0579}" dt="2023-07-02T16:01:09.380" v="209" actId="26606"/>
          <ac:spMkLst>
            <pc:docMk/>
            <pc:sldMk cId="1885033931" sldId="261"/>
            <ac:spMk id="38" creationId="{3F0BE7ED-7814-4273-B18A-F26CC0380380}"/>
          </ac:spMkLst>
        </pc:spChg>
        <pc:spChg chg="add del">
          <ac:chgData name="Bellcy Vinitha Samuelraj" userId="77c74fa1-bc34-403e-ac87-4c0952ef2697" providerId="ADAL" clId="{F1628F3F-862D-4BCA-8648-4598858D0579}" dt="2023-07-02T16:01:22.524" v="211" actId="26606"/>
          <ac:spMkLst>
            <pc:docMk/>
            <pc:sldMk cId="1885033931" sldId="261"/>
            <ac:spMk id="40" creationId="{3A930249-8242-4E2B-AF17-C01826488321}"/>
          </ac:spMkLst>
        </pc:spChg>
        <pc:spChg chg="add del">
          <ac:chgData name="Bellcy Vinitha Samuelraj" userId="77c74fa1-bc34-403e-ac87-4c0952ef2697" providerId="ADAL" clId="{F1628F3F-862D-4BCA-8648-4598858D0579}" dt="2023-07-02T16:01:22.524" v="211" actId="26606"/>
          <ac:spMkLst>
            <pc:docMk/>
            <pc:sldMk cId="1885033931" sldId="261"/>
            <ac:spMk id="41" creationId="{A5BDD999-C5E1-4B3E-A710-768673819165}"/>
          </ac:spMkLst>
        </pc:spChg>
        <pc:spChg chg="add del">
          <ac:chgData name="Bellcy Vinitha Samuelraj" userId="77c74fa1-bc34-403e-ac87-4c0952ef2697" providerId="ADAL" clId="{F1628F3F-862D-4BCA-8648-4598858D0579}" dt="2023-07-02T16:01:32.507" v="213" actId="26606"/>
          <ac:spMkLst>
            <pc:docMk/>
            <pc:sldMk cId="1885033931" sldId="261"/>
            <ac:spMk id="43" creationId="{A8384FB5-9ADC-4DDC-881B-597D56F5B15D}"/>
          </ac:spMkLst>
        </pc:spChg>
        <pc:spChg chg="add del">
          <ac:chgData name="Bellcy Vinitha Samuelraj" userId="77c74fa1-bc34-403e-ac87-4c0952ef2697" providerId="ADAL" clId="{F1628F3F-862D-4BCA-8648-4598858D0579}" dt="2023-07-02T16:01:32.507" v="213" actId="26606"/>
          <ac:spMkLst>
            <pc:docMk/>
            <pc:sldMk cId="1885033931" sldId="261"/>
            <ac:spMk id="44" creationId="{91E5A9A7-95C6-4F4F-B00E-C82E07FE62EF}"/>
          </ac:spMkLst>
        </pc:spChg>
        <pc:spChg chg="add del">
          <ac:chgData name="Bellcy Vinitha Samuelraj" userId="77c74fa1-bc34-403e-ac87-4c0952ef2697" providerId="ADAL" clId="{F1628F3F-862D-4BCA-8648-4598858D0579}" dt="2023-07-02T16:01:32.507" v="213" actId="26606"/>
          <ac:spMkLst>
            <pc:docMk/>
            <pc:sldMk cId="1885033931" sldId="261"/>
            <ac:spMk id="45" creationId="{D07DD2DE-F619-49DD-B5E7-03A290FF4ED1}"/>
          </ac:spMkLst>
        </pc:spChg>
        <pc:spChg chg="add del">
          <ac:chgData name="Bellcy Vinitha Samuelraj" userId="77c74fa1-bc34-403e-ac87-4c0952ef2697" providerId="ADAL" clId="{F1628F3F-862D-4BCA-8648-4598858D0579}" dt="2023-07-02T16:01:32.507" v="213" actId="26606"/>
          <ac:spMkLst>
            <pc:docMk/>
            <pc:sldMk cId="1885033931" sldId="261"/>
            <ac:spMk id="46" creationId="{85149191-5F60-4A28-AAFF-039F96B0F3EC}"/>
          </ac:spMkLst>
        </pc:spChg>
        <pc:spChg chg="add del">
          <ac:chgData name="Bellcy Vinitha Samuelraj" userId="77c74fa1-bc34-403e-ac87-4c0952ef2697" providerId="ADAL" clId="{F1628F3F-862D-4BCA-8648-4598858D0579}" dt="2023-07-02T16:01:32.507" v="213" actId="26606"/>
          <ac:spMkLst>
            <pc:docMk/>
            <pc:sldMk cId="1885033931" sldId="261"/>
            <ac:spMk id="47" creationId="{F8260ED5-17F7-4158-B241-D51DD4CF1B7E}"/>
          </ac:spMkLst>
        </pc:spChg>
        <pc:spChg chg="add del">
          <ac:chgData name="Bellcy Vinitha Samuelraj" userId="77c74fa1-bc34-403e-ac87-4c0952ef2697" providerId="ADAL" clId="{F1628F3F-862D-4BCA-8648-4598858D0579}" dt="2023-07-02T16:02:40.565" v="302" actId="26606"/>
          <ac:spMkLst>
            <pc:docMk/>
            <pc:sldMk cId="1885033931" sldId="261"/>
            <ac:spMk id="49" creationId="{3AFE8227-C443-417B-BA91-520EB1EF4559}"/>
          </ac:spMkLst>
        </pc:spChg>
        <pc:spChg chg="add mod">
          <ac:chgData name="Bellcy Vinitha Samuelraj" userId="77c74fa1-bc34-403e-ac87-4c0952ef2697" providerId="ADAL" clId="{F1628F3F-862D-4BCA-8648-4598858D0579}" dt="2023-07-02T16:07:56.901" v="517" actId="26606"/>
          <ac:spMkLst>
            <pc:docMk/>
            <pc:sldMk cId="1885033931" sldId="261"/>
            <ac:spMk id="50" creationId="{D4B2504D-792D-898B-45A4-5EF8D79168B6}"/>
          </ac:spMkLst>
        </pc:spChg>
        <pc:spChg chg="add del">
          <ac:chgData name="Bellcy Vinitha Samuelraj" userId="77c74fa1-bc34-403e-ac87-4c0952ef2697" providerId="ADAL" clId="{F1628F3F-862D-4BCA-8648-4598858D0579}" dt="2023-07-02T16:02:40.565" v="302" actId="26606"/>
          <ac:spMkLst>
            <pc:docMk/>
            <pc:sldMk cId="1885033931" sldId="261"/>
            <ac:spMk id="51" creationId="{907741FC-B544-4A6E-B831-6789D042333D}"/>
          </ac:spMkLst>
        </pc:spChg>
        <pc:spChg chg="add del">
          <ac:chgData name="Bellcy Vinitha Samuelraj" userId="77c74fa1-bc34-403e-ac87-4c0952ef2697" providerId="ADAL" clId="{F1628F3F-862D-4BCA-8648-4598858D0579}" dt="2023-07-02T16:02:40.565" v="302" actId="26606"/>
          <ac:spMkLst>
            <pc:docMk/>
            <pc:sldMk cId="1885033931" sldId="261"/>
            <ac:spMk id="52" creationId="{3F0BE7ED-7814-4273-B18A-F26CC0380380}"/>
          </ac:spMkLst>
        </pc:spChg>
        <pc:spChg chg="add del">
          <ac:chgData name="Bellcy Vinitha Samuelraj" userId="77c74fa1-bc34-403e-ac87-4c0952ef2697" providerId="ADAL" clId="{F1628F3F-862D-4BCA-8648-4598858D0579}" dt="2023-07-02T16:02:21.166" v="297" actId="26606"/>
          <ac:spMkLst>
            <pc:docMk/>
            <pc:sldMk cId="1885033931" sldId="261"/>
            <ac:spMk id="57" creationId="{3AFE8227-C443-417B-BA91-520EB1EF4559}"/>
          </ac:spMkLst>
        </pc:spChg>
        <pc:spChg chg="add del">
          <ac:chgData name="Bellcy Vinitha Samuelraj" userId="77c74fa1-bc34-403e-ac87-4c0952ef2697" providerId="ADAL" clId="{F1628F3F-862D-4BCA-8648-4598858D0579}" dt="2023-07-02T16:02:21.166" v="297" actId="26606"/>
          <ac:spMkLst>
            <pc:docMk/>
            <pc:sldMk cId="1885033931" sldId="261"/>
            <ac:spMk id="59" creationId="{907741FC-B544-4A6E-B831-6789D042333D}"/>
          </ac:spMkLst>
        </pc:spChg>
        <pc:spChg chg="add del">
          <ac:chgData name="Bellcy Vinitha Samuelraj" userId="77c74fa1-bc34-403e-ac87-4c0952ef2697" providerId="ADAL" clId="{F1628F3F-862D-4BCA-8648-4598858D0579}" dt="2023-07-02T16:02:21.166" v="297" actId="26606"/>
          <ac:spMkLst>
            <pc:docMk/>
            <pc:sldMk cId="1885033931" sldId="261"/>
            <ac:spMk id="61" creationId="{3F0BE7ED-7814-4273-B18A-F26CC0380380}"/>
          </ac:spMkLst>
        </pc:spChg>
        <pc:spChg chg="add del">
          <ac:chgData name="Bellcy Vinitha Samuelraj" userId="77c74fa1-bc34-403e-ac87-4c0952ef2697" providerId="ADAL" clId="{F1628F3F-862D-4BCA-8648-4598858D0579}" dt="2023-07-02T16:02:25.184" v="299" actId="26606"/>
          <ac:spMkLst>
            <pc:docMk/>
            <pc:sldMk cId="1885033931" sldId="261"/>
            <ac:spMk id="63" creationId="{04812C46-200A-4DEB-A05E-3ED6C68C2387}"/>
          </ac:spMkLst>
        </pc:spChg>
        <pc:spChg chg="add del">
          <ac:chgData name="Bellcy Vinitha Samuelraj" userId="77c74fa1-bc34-403e-ac87-4c0952ef2697" providerId="ADAL" clId="{F1628F3F-862D-4BCA-8648-4598858D0579}" dt="2023-07-02T16:02:25.184" v="299" actId="26606"/>
          <ac:spMkLst>
            <pc:docMk/>
            <pc:sldMk cId="1885033931" sldId="261"/>
            <ac:spMk id="64" creationId="{D1EA859B-E555-4109-94F3-6700E046E008}"/>
          </ac:spMkLst>
        </pc:spChg>
        <pc:spChg chg="add del">
          <ac:chgData name="Bellcy Vinitha Samuelraj" userId="77c74fa1-bc34-403e-ac87-4c0952ef2697" providerId="ADAL" clId="{F1628F3F-862D-4BCA-8648-4598858D0579}" dt="2023-07-02T16:02:40.556" v="301" actId="26606"/>
          <ac:spMkLst>
            <pc:docMk/>
            <pc:sldMk cId="1885033931" sldId="261"/>
            <ac:spMk id="66" creationId="{2CA8D992-BB3F-47CD-BA18-71D54539202C}"/>
          </ac:spMkLst>
        </pc:spChg>
        <pc:spChg chg="add del">
          <ac:chgData name="Bellcy Vinitha Samuelraj" userId="77c74fa1-bc34-403e-ac87-4c0952ef2697" providerId="ADAL" clId="{F1628F3F-862D-4BCA-8648-4598858D0579}" dt="2023-07-02T16:02:40.556" v="301" actId="26606"/>
          <ac:spMkLst>
            <pc:docMk/>
            <pc:sldMk cId="1885033931" sldId="261"/>
            <ac:spMk id="67" creationId="{8D1AA55E-40D5-461B-A5A8-4AE8AAB71B08}"/>
          </ac:spMkLst>
        </pc:spChg>
        <pc:spChg chg="add del">
          <ac:chgData name="Bellcy Vinitha Samuelraj" userId="77c74fa1-bc34-403e-ac87-4c0952ef2697" providerId="ADAL" clId="{F1628F3F-862D-4BCA-8648-4598858D0579}" dt="2023-07-02T16:07:43.466" v="513" actId="26606"/>
          <ac:spMkLst>
            <pc:docMk/>
            <pc:sldMk cId="1885033931" sldId="261"/>
            <ac:spMk id="73" creationId="{3AFE8227-C443-417B-BA91-520EB1EF4559}"/>
          </ac:spMkLst>
        </pc:spChg>
        <pc:spChg chg="add del">
          <ac:chgData name="Bellcy Vinitha Samuelraj" userId="77c74fa1-bc34-403e-ac87-4c0952ef2697" providerId="ADAL" clId="{F1628F3F-862D-4BCA-8648-4598858D0579}" dt="2023-07-02T16:07:43.466" v="513" actId="26606"/>
          <ac:spMkLst>
            <pc:docMk/>
            <pc:sldMk cId="1885033931" sldId="261"/>
            <ac:spMk id="74" creationId="{907741FC-B544-4A6E-B831-6789D042333D}"/>
          </ac:spMkLst>
        </pc:spChg>
        <pc:spChg chg="add del">
          <ac:chgData name="Bellcy Vinitha Samuelraj" userId="77c74fa1-bc34-403e-ac87-4c0952ef2697" providerId="ADAL" clId="{F1628F3F-862D-4BCA-8648-4598858D0579}" dt="2023-07-02T16:07:43.466" v="513" actId="26606"/>
          <ac:spMkLst>
            <pc:docMk/>
            <pc:sldMk cId="1885033931" sldId="261"/>
            <ac:spMk id="75" creationId="{3F0BE7ED-7814-4273-B18A-F26CC0380380}"/>
          </ac:spMkLst>
        </pc:spChg>
        <pc:spChg chg="add del">
          <ac:chgData name="Bellcy Vinitha Samuelraj" userId="77c74fa1-bc34-403e-ac87-4c0952ef2697" providerId="ADAL" clId="{F1628F3F-862D-4BCA-8648-4598858D0579}" dt="2023-07-02T16:07:56.905" v="518" actId="26606"/>
          <ac:spMkLst>
            <pc:docMk/>
            <pc:sldMk cId="1885033931" sldId="261"/>
            <ac:spMk id="80" creationId="{3AFE8227-C443-417B-BA91-520EB1EF4559}"/>
          </ac:spMkLst>
        </pc:spChg>
        <pc:spChg chg="add del">
          <ac:chgData name="Bellcy Vinitha Samuelraj" userId="77c74fa1-bc34-403e-ac87-4c0952ef2697" providerId="ADAL" clId="{F1628F3F-862D-4BCA-8648-4598858D0579}" dt="2023-07-02T16:07:56.905" v="518" actId="26606"/>
          <ac:spMkLst>
            <pc:docMk/>
            <pc:sldMk cId="1885033931" sldId="261"/>
            <ac:spMk id="82" creationId="{907741FC-B544-4A6E-B831-6789D042333D}"/>
          </ac:spMkLst>
        </pc:spChg>
        <pc:spChg chg="add del">
          <ac:chgData name="Bellcy Vinitha Samuelraj" userId="77c74fa1-bc34-403e-ac87-4c0952ef2697" providerId="ADAL" clId="{F1628F3F-862D-4BCA-8648-4598858D0579}" dt="2023-07-02T16:07:56.905" v="518" actId="26606"/>
          <ac:spMkLst>
            <pc:docMk/>
            <pc:sldMk cId="1885033931" sldId="261"/>
            <ac:spMk id="84" creationId="{3F0BE7ED-7814-4273-B18A-F26CC0380380}"/>
          </ac:spMkLst>
        </pc:spChg>
        <pc:spChg chg="add del">
          <ac:chgData name="Bellcy Vinitha Samuelraj" userId="77c74fa1-bc34-403e-ac87-4c0952ef2697" providerId="ADAL" clId="{F1628F3F-862D-4BCA-8648-4598858D0579}" dt="2023-07-02T16:07:56.901" v="517" actId="26606"/>
          <ac:spMkLst>
            <pc:docMk/>
            <pc:sldMk cId="1885033931" sldId="261"/>
            <ac:spMk id="89" creationId="{6B5E2835-4E47-45B3-9CFE-732FF7B05472}"/>
          </ac:spMkLst>
        </pc:spChg>
        <pc:spChg chg="add del">
          <ac:chgData name="Bellcy Vinitha Samuelraj" userId="77c74fa1-bc34-403e-ac87-4c0952ef2697" providerId="ADAL" clId="{F1628F3F-862D-4BCA-8648-4598858D0579}" dt="2023-07-02T16:07:56.901" v="517" actId="26606"/>
          <ac:spMkLst>
            <pc:docMk/>
            <pc:sldMk cId="1885033931" sldId="261"/>
            <ac:spMk id="91" creationId="{5B45AD5D-AA52-4F7B-9362-576A39AD9E09}"/>
          </ac:spMkLst>
        </pc:spChg>
        <pc:spChg chg="add del">
          <ac:chgData name="Bellcy Vinitha Samuelraj" userId="77c74fa1-bc34-403e-ac87-4c0952ef2697" providerId="ADAL" clId="{F1628F3F-862D-4BCA-8648-4598858D0579}" dt="2023-07-02T16:07:56.901" v="517" actId="26606"/>
          <ac:spMkLst>
            <pc:docMk/>
            <pc:sldMk cId="1885033931" sldId="261"/>
            <ac:spMk id="93" creationId="{AEDD7960-4866-4399-BEF6-DD1431AB4E34}"/>
          </ac:spMkLst>
        </pc:spChg>
        <pc:spChg chg="add del">
          <ac:chgData name="Bellcy Vinitha Samuelraj" userId="77c74fa1-bc34-403e-ac87-4c0952ef2697" providerId="ADAL" clId="{F1628F3F-862D-4BCA-8648-4598858D0579}" dt="2023-07-02T16:07:56.901" v="517" actId="26606"/>
          <ac:spMkLst>
            <pc:docMk/>
            <pc:sldMk cId="1885033931" sldId="261"/>
            <ac:spMk id="95" creationId="{55D4142C-5077-457F-A6AD-3FECFDB39685}"/>
          </ac:spMkLst>
        </pc:spChg>
        <pc:spChg chg="add del">
          <ac:chgData name="Bellcy Vinitha Samuelraj" userId="77c74fa1-bc34-403e-ac87-4c0952ef2697" providerId="ADAL" clId="{F1628F3F-862D-4BCA-8648-4598858D0579}" dt="2023-07-02T16:07:56.901" v="517" actId="26606"/>
          <ac:spMkLst>
            <pc:docMk/>
            <pc:sldMk cId="1885033931" sldId="261"/>
            <ac:spMk id="97" creationId="{7A5F0580-5EE9-419F-96EE-B6529EF6E7D0}"/>
          </ac:spMkLst>
        </pc:spChg>
        <pc:spChg chg="add">
          <ac:chgData name="Bellcy Vinitha Samuelraj" userId="77c74fa1-bc34-403e-ac87-4c0952ef2697" providerId="ADAL" clId="{F1628F3F-862D-4BCA-8648-4598858D0579}" dt="2023-07-02T16:07:56.905" v="518" actId="26606"/>
          <ac:spMkLst>
            <pc:docMk/>
            <pc:sldMk cId="1885033931" sldId="261"/>
            <ac:spMk id="99" creationId="{3AFE8227-C443-417B-BA91-520EB1EF4559}"/>
          </ac:spMkLst>
        </pc:spChg>
        <pc:spChg chg="add">
          <ac:chgData name="Bellcy Vinitha Samuelraj" userId="77c74fa1-bc34-403e-ac87-4c0952ef2697" providerId="ADAL" clId="{F1628F3F-862D-4BCA-8648-4598858D0579}" dt="2023-07-02T16:07:56.905" v="518" actId="26606"/>
          <ac:spMkLst>
            <pc:docMk/>
            <pc:sldMk cId="1885033931" sldId="261"/>
            <ac:spMk id="100" creationId="{907741FC-B544-4A6E-B831-6789D042333D}"/>
          </ac:spMkLst>
        </pc:spChg>
        <pc:spChg chg="add">
          <ac:chgData name="Bellcy Vinitha Samuelraj" userId="77c74fa1-bc34-403e-ac87-4c0952ef2697" providerId="ADAL" clId="{F1628F3F-862D-4BCA-8648-4598858D0579}" dt="2023-07-02T16:07:56.905" v="518" actId="26606"/>
          <ac:spMkLst>
            <pc:docMk/>
            <pc:sldMk cId="1885033931" sldId="261"/>
            <ac:spMk id="101" creationId="{3F0BE7ED-7814-4273-B18A-F26CC0380380}"/>
          </ac:spMkLst>
        </pc:spChg>
        <pc:grpChg chg="add del">
          <ac:chgData name="Bellcy Vinitha Samuelraj" userId="77c74fa1-bc34-403e-ac87-4c0952ef2697" providerId="ADAL" clId="{F1628F3F-862D-4BCA-8648-4598858D0579}" dt="2023-07-02T16:00:54.660" v="207" actId="26606"/>
          <ac:grpSpMkLst>
            <pc:docMk/>
            <pc:sldMk cId="1885033931" sldId="261"/>
            <ac:grpSpMk id="33" creationId="{CF0FFF1F-79B6-4A13-A464-070CD6F896AF}"/>
          </ac:grpSpMkLst>
        </pc:grpChg>
        <pc:grpChg chg="add del">
          <ac:chgData name="Bellcy Vinitha Samuelraj" userId="77c74fa1-bc34-403e-ac87-4c0952ef2697" providerId="ADAL" clId="{F1628F3F-862D-4BCA-8648-4598858D0579}" dt="2023-07-02T16:02:40.556" v="301" actId="26606"/>
          <ac:grpSpMkLst>
            <pc:docMk/>
            <pc:sldMk cId="1885033931" sldId="261"/>
            <ac:grpSpMk id="69" creationId="{0FE0E4CA-04FD-4712-9979-0D4FACCA607F}"/>
          </ac:grpSpMkLst>
        </pc:grpChg>
        <pc:picChg chg="add mod modCrop">
          <ac:chgData name="Bellcy Vinitha Samuelraj" userId="77c74fa1-bc34-403e-ac87-4c0952ef2697" providerId="ADAL" clId="{F1628F3F-862D-4BCA-8648-4598858D0579}" dt="2023-07-02T16:08:05.514" v="519" actId="732"/>
          <ac:picMkLst>
            <pc:docMk/>
            <pc:sldMk cId="1885033931" sldId="261"/>
            <ac:picMk id="4" creationId="{E37B0D08-693C-E4A6-C630-B707214185D1}"/>
          </ac:picMkLst>
        </pc:picChg>
        <pc:cxnChg chg="add del">
          <ac:chgData name="Bellcy Vinitha Samuelraj" userId="77c74fa1-bc34-403e-ac87-4c0952ef2697" providerId="ADAL" clId="{F1628F3F-862D-4BCA-8648-4598858D0579}" dt="2023-07-02T16:00:54.660" v="207" actId="26606"/>
          <ac:cxnSpMkLst>
            <pc:docMk/>
            <pc:sldMk cId="1885033931" sldId="261"/>
            <ac:cxnSpMk id="31" creationId="{56020367-4FD5-4596-8E10-C5F095CD8DBF}"/>
          </ac:cxnSpMkLst>
        </pc:cxnChg>
        <pc:cxnChg chg="add del">
          <ac:chgData name="Bellcy Vinitha Samuelraj" userId="77c74fa1-bc34-403e-ac87-4c0952ef2697" providerId="ADAL" clId="{F1628F3F-862D-4BCA-8648-4598858D0579}" dt="2023-07-02T16:02:40.556" v="301" actId="26606"/>
          <ac:cxnSpMkLst>
            <pc:docMk/>
            <pc:sldMk cId="1885033931" sldId="261"/>
            <ac:cxnSpMk id="68" creationId="{C49DA8F6-BCC1-4447-B54C-57856834B94B}"/>
          </ac:cxnSpMkLst>
        </pc:cxnChg>
      </pc:sldChg>
      <pc:sldChg chg="addSp delSp modSp new mod setBg">
        <pc:chgData name="Bellcy Vinitha Samuelraj" userId="77c74fa1-bc34-403e-ac87-4c0952ef2697" providerId="ADAL" clId="{F1628F3F-862D-4BCA-8648-4598858D0579}" dt="2023-07-02T16:14:57.388" v="570" actId="26606"/>
        <pc:sldMkLst>
          <pc:docMk/>
          <pc:sldMk cId="1437236610" sldId="262"/>
        </pc:sldMkLst>
        <pc:spChg chg="mod">
          <ac:chgData name="Bellcy Vinitha Samuelraj" userId="77c74fa1-bc34-403e-ac87-4c0952ef2697" providerId="ADAL" clId="{F1628F3F-862D-4BCA-8648-4598858D0579}" dt="2023-07-02T16:14:57.388" v="570" actId="26606"/>
          <ac:spMkLst>
            <pc:docMk/>
            <pc:sldMk cId="1437236610" sldId="262"/>
            <ac:spMk id="2" creationId="{5DB79015-5C19-0C76-7FB4-8BF241A512B0}"/>
          </ac:spMkLst>
        </pc:spChg>
        <pc:spChg chg="del">
          <ac:chgData name="Bellcy Vinitha Samuelraj" userId="77c74fa1-bc34-403e-ac87-4c0952ef2697" providerId="ADAL" clId="{F1628F3F-862D-4BCA-8648-4598858D0579}" dt="2023-07-02T16:03:29.982" v="308"/>
          <ac:spMkLst>
            <pc:docMk/>
            <pc:sldMk cId="1437236610" sldId="262"/>
            <ac:spMk id="3" creationId="{C39F22AE-8E52-F496-81EC-44505B8CACD1}"/>
          </ac:spMkLst>
        </pc:spChg>
        <pc:spChg chg="add mod ord">
          <ac:chgData name="Bellcy Vinitha Samuelraj" userId="77c74fa1-bc34-403e-ac87-4c0952ef2697" providerId="ADAL" clId="{F1628F3F-862D-4BCA-8648-4598858D0579}" dt="2023-07-02T16:14:57.388" v="570" actId="26606"/>
          <ac:spMkLst>
            <pc:docMk/>
            <pc:sldMk cId="1437236610" sldId="262"/>
            <ac:spMk id="8" creationId="{A2DD2D5C-200D-B6C8-5496-9596401A667D}"/>
          </ac:spMkLst>
        </pc:spChg>
        <pc:spChg chg="add del">
          <ac:chgData name="Bellcy Vinitha Samuelraj" userId="77c74fa1-bc34-403e-ac87-4c0952ef2697" providerId="ADAL" clId="{F1628F3F-862D-4BCA-8648-4598858D0579}" dt="2023-07-02T16:06:20.364" v="496" actId="26606"/>
          <ac:spMkLst>
            <pc:docMk/>
            <pc:sldMk cId="1437236610" sldId="262"/>
            <ac:spMk id="11" creationId="{9D80C9EF-3CC6-4ECC-9C2D-9D0396C96ED9}"/>
          </ac:spMkLst>
        </pc:spChg>
        <pc:spChg chg="add del">
          <ac:chgData name="Bellcy Vinitha Samuelraj" userId="77c74fa1-bc34-403e-ac87-4c0952ef2697" providerId="ADAL" clId="{F1628F3F-862D-4BCA-8648-4598858D0579}" dt="2023-07-02T16:06:20.364" v="496" actId="26606"/>
          <ac:spMkLst>
            <pc:docMk/>
            <pc:sldMk cId="1437236610" sldId="262"/>
            <ac:spMk id="13" creationId="{5DA32751-37A2-45C0-BE94-63D375E27003}"/>
          </ac:spMkLst>
        </pc:spChg>
        <pc:spChg chg="add del">
          <ac:chgData name="Bellcy Vinitha Samuelraj" userId="77c74fa1-bc34-403e-ac87-4c0952ef2697" providerId="ADAL" clId="{F1628F3F-862D-4BCA-8648-4598858D0579}" dt="2023-07-02T16:06:20.364" v="496" actId="26606"/>
          <ac:spMkLst>
            <pc:docMk/>
            <pc:sldMk cId="1437236610" sldId="262"/>
            <ac:spMk id="15" creationId="{E659831F-0D9A-4C63-9EBB-8435B85A440F}"/>
          </ac:spMkLst>
        </pc:spChg>
        <pc:spChg chg="add del">
          <ac:chgData name="Bellcy Vinitha Samuelraj" userId="77c74fa1-bc34-403e-ac87-4c0952ef2697" providerId="ADAL" clId="{F1628F3F-862D-4BCA-8648-4598858D0579}" dt="2023-07-02T16:06:20.364" v="496" actId="26606"/>
          <ac:spMkLst>
            <pc:docMk/>
            <pc:sldMk cId="1437236610" sldId="262"/>
            <ac:spMk id="17" creationId="{5A55FBCD-CD42-40F5-8A1B-3203F9CAEEAA}"/>
          </ac:spMkLst>
        </pc:spChg>
        <pc:spChg chg="add del">
          <ac:chgData name="Bellcy Vinitha Samuelraj" userId="77c74fa1-bc34-403e-ac87-4c0952ef2697" providerId="ADAL" clId="{F1628F3F-862D-4BCA-8648-4598858D0579}" dt="2023-07-02T16:06:15.788" v="493" actId="26606"/>
          <ac:spMkLst>
            <pc:docMk/>
            <pc:sldMk cId="1437236610" sldId="262"/>
            <ac:spMk id="22" creationId="{3756B343-807D-456E-AA26-80E96B75D13B}"/>
          </ac:spMkLst>
        </pc:spChg>
        <pc:spChg chg="add del">
          <ac:chgData name="Bellcy Vinitha Samuelraj" userId="77c74fa1-bc34-403e-ac87-4c0952ef2697" providerId="ADAL" clId="{F1628F3F-862D-4BCA-8648-4598858D0579}" dt="2023-07-02T16:06:15.788" v="493" actId="26606"/>
          <ac:spMkLst>
            <pc:docMk/>
            <pc:sldMk cId="1437236610" sldId="262"/>
            <ac:spMk id="24" creationId="{08980754-6F4B-43C9-B9BE-127B6BED6586}"/>
          </ac:spMkLst>
        </pc:spChg>
        <pc:spChg chg="add del">
          <ac:chgData name="Bellcy Vinitha Samuelraj" userId="77c74fa1-bc34-403e-ac87-4c0952ef2697" providerId="ADAL" clId="{F1628F3F-862D-4BCA-8648-4598858D0579}" dt="2023-07-02T16:06:15.788" v="493" actId="26606"/>
          <ac:spMkLst>
            <pc:docMk/>
            <pc:sldMk cId="1437236610" sldId="262"/>
            <ac:spMk id="26" creationId="{2C1BBA94-3F40-40AA-8BB9-E69E25E537C1}"/>
          </ac:spMkLst>
        </pc:spChg>
        <pc:spChg chg="add del">
          <ac:chgData name="Bellcy Vinitha Samuelraj" userId="77c74fa1-bc34-403e-ac87-4c0952ef2697" providerId="ADAL" clId="{F1628F3F-862D-4BCA-8648-4598858D0579}" dt="2023-07-02T16:06:15.788" v="493" actId="26606"/>
          <ac:spMkLst>
            <pc:docMk/>
            <pc:sldMk cId="1437236610" sldId="262"/>
            <ac:spMk id="28" creationId="{169CC832-2974-4E8D-90ED-3E2941BA7336}"/>
          </ac:spMkLst>
        </pc:spChg>
        <pc:spChg chg="add del">
          <ac:chgData name="Bellcy Vinitha Samuelraj" userId="77c74fa1-bc34-403e-ac87-4c0952ef2697" providerId="ADAL" clId="{F1628F3F-862D-4BCA-8648-4598858D0579}" dt="2023-07-02T16:06:15.788" v="493" actId="26606"/>
          <ac:spMkLst>
            <pc:docMk/>
            <pc:sldMk cId="1437236610" sldId="262"/>
            <ac:spMk id="30" creationId="{55222F96-971A-4F90-B841-6BAB416C7AC1}"/>
          </ac:spMkLst>
        </pc:spChg>
        <pc:spChg chg="add del">
          <ac:chgData name="Bellcy Vinitha Samuelraj" userId="77c74fa1-bc34-403e-ac87-4c0952ef2697" providerId="ADAL" clId="{F1628F3F-862D-4BCA-8648-4598858D0579}" dt="2023-07-02T16:06:20.356" v="495" actId="26606"/>
          <ac:spMkLst>
            <pc:docMk/>
            <pc:sldMk cId="1437236610" sldId="262"/>
            <ac:spMk id="32" creationId="{DBC6133C-0615-4CE4-9132-37E609A9BDFA}"/>
          </ac:spMkLst>
        </pc:spChg>
        <pc:spChg chg="add del">
          <ac:chgData name="Bellcy Vinitha Samuelraj" userId="77c74fa1-bc34-403e-ac87-4c0952ef2697" providerId="ADAL" clId="{F1628F3F-862D-4BCA-8648-4598858D0579}" dt="2023-07-02T16:06:20.356" v="495" actId="26606"/>
          <ac:spMkLst>
            <pc:docMk/>
            <pc:sldMk cId="1437236610" sldId="262"/>
            <ac:spMk id="33" creationId="{169CC832-2974-4E8D-90ED-3E2941BA7336}"/>
          </ac:spMkLst>
        </pc:spChg>
        <pc:spChg chg="add del">
          <ac:chgData name="Bellcy Vinitha Samuelraj" userId="77c74fa1-bc34-403e-ac87-4c0952ef2697" providerId="ADAL" clId="{F1628F3F-862D-4BCA-8648-4598858D0579}" dt="2023-07-02T16:06:20.356" v="495" actId="26606"/>
          <ac:spMkLst>
            <pc:docMk/>
            <pc:sldMk cId="1437236610" sldId="262"/>
            <ac:spMk id="34" creationId="{55222F96-971A-4F90-B841-6BAB416C7AC1}"/>
          </ac:spMkLst>
        </pc:spChg>
        <pc:spChg chg="add del">
          <ac:chgData name="Bellcy Vinitha Samuelraj" userId="77c74fa1-bc34-403e-ac87-4c0952ef2697" providerId="ADAL" clId="{F1628F3F-862D-4BCA-8648-4598858D0579}" dt="2023-07-02T16:06:20.356" v="495" actId="26606"/>
          <ac:spMkLst>
            <pc:docMk/>
            <pc:sldMk cId="1437236610" sldId="262"/>
            <ac:spMk id="35" creationId="{08980754-6F4B-43C9-B9BE-127B6BED6586}"/>
          </ac:spMkLst>
        </pc:spChg>
        <pc:spChg chg="add del">
          <ac:chgData name="Bellcy Vinitha Samuelraj" userId="77c74fa1-bc34-403e-ac87-4c0952ef2697" providerId="ADAL" clId="{F1628F3F-862D-4BCA-8648-4598858D0579}" dt="2023-07-02T16:06:20.356" v="495" actId="26606"/>
          <ac:spMkLst>
            <pc:docMk/>
            <pc:sldMk cId="1437236610" sldId="262"/>
            <ac:spMk id="36" creationId="{2C1BBA94-3F40-40AA-8BB9-E69E25E537C1}"/>
          </ac:spMkLst>
        </pc:spChg>
        <pc:spChg chg="add del">
          <ac:chgData name="Bellcy Vinitha Samuelraj" userId="77c74fa1-bc34-403e-ac87-4c0952ef2697" providerId="ADAL" clId="{F1628F3F-862D-4BCA-8648-4598858D0579}" dt="2023-07-02T16:07:13.749" v="509" actId="26606"/>
          <ac:spMkLst>
            <pc:docMk/>
            <pc:sldMk cId="1437236610" sldId="262"/>
            <ac:spMk id="38" creationId="{9A724DBA-D2D9-471E-8ED7-2015DDD950DF}"/>
          </ac:spMkLst>
        </pc:spChg>
        <pc:spChg chg="add del">
          <ac:chgData name="Bellcy Vinitha Samuelraj" userId="77c74fa1-bc34-403e-ac87-4c0952ef2697" providerId="ADAL" clId="{F1628F3F-862D-4BCA-8648-4598858D0579}" dt="2023-07-02T16:07:13.749" v="509" actId="26606"/>
          <ac:spMkLst>
            <pc:docMk/>
            <pc:sldMk cId="1437236610" sldId="262"/>
            <ac:spMk id="39" creationId="{08980754-6F4B-43C9-B9BE-127B6BED6586}"/>
          </ac:spMkLst>
        </pc:spChg>
        <pc:spChg chg="add del">
          <ac:chgData name="Bellcy Vinitha Samuelraj" userId="77c74fa1-bc34-403e-ac87-4c0952ef2697" providerId="ADAL" clId="{F1628F3F-862D-4BCA-8648-4598858D0579}" dt="2023-07-02T16:07:13.749" v="509" actId="26606"/>
          <ac:spMkLst>
            <pc:docMk/>
            <pc:sldMk cId="1437236610" sldId="262"/>
            <ac:spMk id="40" creationId="{2C1BBA94-3F40-40AA-8BB9-E69E25E537C1}"/>
          </ac:spMkLst>
        </pc:spChg>
        <pc:spChg chg="add del">
          <ac:chgData name="Bellcy Vinitha Samuelraj" userId="77c74fa1-bc34-403e-ac87-4c0952ef2697" providerId="ADAL" clId="{F1628F3F-862D-4BCA-8648-4598858D0579}" dt="2023-07-02T16:07:13.749" v="509" actId="26606"/>
          <ac:spMkLst>
            <pc:docMk/>
            <pc:sldMk cId="1437236610" sldId="262"/>
            <ac:spMk id="41" creationId="{169CC832-2974-4E8D-90ED-3E2941BA7336}"/>
          </ac:spMkLst>
        </pc:spChg>
        <pc:spChg chg="add del">
          <ac:chgData name="Bellcy Vinitha Samuelraj" userId="77c74fa1-bc34-403e-ac87-4c0952ef2697" providerId="ADAL" clId="{F1628F3F-862D-4BCA-8648-4598858D0579}" dt="2023-07-02T16:07:13.749" v="509" actId="26606"/>
          <ac:spMkLst>
            <pc:docMk/>
            <pc:sldMk cId="1437236610" sldId="262"/>
            <ac:spMk id="42" creationId="{55222F96-971A-4F90-B841-6BAB416C7AC1}"/>
          </ac:spMkLst>
        </pc:spChg>
        <pc:spChg chg="add del">
          <ac:chgData name="Bellcy Vinitha Samuelraj" userId="77c74fa1-bc34-403e-ac87-4c0952ef2697" providerId="ADAL" clId="{F1628F3F-862D-4BCA-8648-4598858D0579}" dt="2023-07-02T16:09:10.789" v="528" actId="26606"/>
          <ac:spMkLst>
            <pc:docMk/>
            <pc:sldMk cId="1437236610" sldId="262"/>
            <ac:spMk id="47" creationId="{3AFE8227-C443-417B-BA91-520EB1EF4559}"/>
          </ac:spMkLst>
        </pc:spChg>
        <pc:spChg chg="add del">
          <ac:chgData name="Bellcy Vinitha Samuelraj" userId="77c74fa1-bc34-403e-ac87-4c0952ef2697" providerId="ADAL" clId="{F1628F3F-862D-4BCA-8648-4598858D0579}" dt="2023-07-02T16:09:10.789" v="528" actId="26606"/>
          <ac:spMkLst>
            <pc:docMk/>
            <pc:sldMk cId="1437236610" sldId="262"/>
            <ac:spMk id="49" creationId="{907741FC-B544-4A6E-B831-6789D042333D}"/>
          </ac:spMkLst>
        </pc:spChg>
        <pc:spChg chg="add del">
          <ac:chgData name="Bellcy Vinitha Samuelraj" userId="77c74fa1-bc34-403e-ac87-4c0952ef2697" providerId="ADAL" clId="{F1628F3F-862D-4BCA-8648-4598858D0579}" dt="2023-07-02T16:09:10.789" v="528" actId="26606"/>
          <ac:spMkLst>
            <pc:docMk/>
            <pc:sldMk cId="1437236610" sldId="262"/>
            <ac:spMk id="51" creationId="{3F0BE7ED-7814-4273-B18A-F26CC0380380}"/>
          </ac:spMkLst>
        </pc:spChg>
        <pc:spChg chg="add del">
          <ac:chgData name="Bellcy Vinitha Samuelraj" userId="77c74fa1-bc34-403e-ac87-4c0952ef2697" providerId="ADAL" clId="{F1628F3F-862D-4BCA-8648-4598858D0579}" dt="2023-07-02T16:09:02.624" v="525" actId="26606"/>
          <ac:spMkLst>
            <pc:docMk/>
            <pc:sldMk cId="1437236610" sldId="262"/>
            <ac:spMk id="56" creationId="{7ED7575E-88D2-B771-681D-46A7E55415DD}"/>
          </ac:spMkLst>
        </pc:spChg>
        <pc:spChg chg="add del">
          <ac:chgData name="Bellcy Vinitha Samuelraj" userId="77c74fa1-bc34-403e-ac87-4c0952ef2697" providerId="ADAL" clId="{F1628F3F-862D-4BCA-8648-4598858D0579}" dt="2023-07-02T16:09:10.775" v="527" actId="26606"/>
          <ac:spMkLst>
            <pc:docMk/>
            <pc:sldMk cId="1437236610" sldId="262"/>
            <ac:spMk id="60" creationId="{6437CC72-F4A8-4DC3-AFAB-D22C482C8100}"/>
          </ac:spMkLst>
        </pc:spChg>
        <pc:spChg chg="add del">
          <ac:chgData name="Bellcy Vinitha Samuelraj" userId="77c74fa1-bc34-403e-ac87-4c0952ef2697" providerId="ADAL" clId="{F1628F3F-862D-4BCA-8648-4598858D0579}" dt="2023-07-02T16:09:10.775" v="527" actId="26606"/>
          <ac:spMkLst>
            <pc:docMk/>
            <pc:sldMk cId="1437236610" sldId="262"/>
            <ac:spMk id="61" creationId="{3346177D-ADC4-4968-B747-5CFCD390B5B9}"/>
          </ac:spMkLst>
        </pc:spChg>
        <pc:spChg chg="add del">
          <ac:chgData name="Bellcy Vinitha Samuelraj" userId="77c74fa1-bc34-403e-ac87-4c0952ef2697" providerId="ADAL" clId="{F1628F3F-862D-4BCA-8648-4598858D0579}" dt="2023-07-02T16:09:10.775" v="527" actId="26606"/>
          <ac:spMkLst>
            <pc:docMk/>
            <pc:sldMk cId="1437236610" sldId="262"/>
            <ac:spMk id="62" creationId="{0844A943-BF79-4FEA-ABB1-3BD54D236606}"/>
          </ac:spMkLst>
        </pc:spChg>
        <pc:spChg chg="add del">
          <ac:chgData name="Bellcy Vinitha Samuelraj" userId="77c74fa1-bc34-403e-ac87-4c0952ef2697" providerId="ADAL" clId="{F1628F3F-862D-4BCA-8648-4598858D0579}" dt="2023-07-02T16:14:37.116" v="569" actId="26606"/>
          <ac:spMkLst>
            <pc:docMk/>
            <pc:sldMk cId="1437236610" sldId="262"/>
            <ac:spMk id="64" creationId="{2B97F24A-32CE-4C1C-A50D-3016B394DCFB}"/>
          </ac:spMkLst>
        </pc:spChg>
        <pc:spChg chg="add del">
          <ac:chgData name="Bellcy Vinitha Samuelraj" userId="77c74fa1-bc34-403e-ac87-4c0952ef2697" providerId="ADAL" clId="{F1628F3F-862D-4BCA-8648-4598858D0579}" dt="2023-07-02T16:14:37.116" v="569" actId="26606"/>
          <ac:spMkLst>
            <pc:docMk/>
            <pc:sldMk cId="1437236610" sldId="262"/>
            <ac:spMk id="65" creationId="{CD8B4F24-440B-49E9-B85D-733523DC064B}"/>
          </ac:spMkLst>
        </pc:spChg>
        <pc:spChg chg="add del">
          <ac:chgData name="Bellcy Vinitha Samuelraj" userId="77c74fa1-bc34-403e-ac87-4c0952ef2697" providerId="ADAL" clId="{F1628F3F-862D-4BCA-8648-4598858D0579}" dt="2023-07-02T16:14:57.388" v="570" actId="26606"/>
          <ac:spMkLst>
            <pc:docMk/>
            <pc:sldMk cId="1437236610" sldId="262"/>
            <ac:spMk id="70" creationId="{C4285719-470E-454C-AF62-8323075F1F5B}"/>
          </ac:spMkLst>
        </pc:spChg>
        <pc:spChg chg="add del">
          <ac:chgData name="Bellcy Vinitha Samuelraj" userId="77c74fa1-bc34-403e-ac87-4c0952ef2697" providerId="ADAL" clId="{F1628F3F-862D-4BCA-8648-4598858D0579}" dt="2023-07-02T16:14:57.388" v="570" actId="26606"/>
          <ac:spMkLst>
            <pc:docMk/>
            <pc:sldMk cId="1437236610" sldId="262"/>
            <ac:spMk id="72" creationId="{CD9FE4EF-C4D8-49A0-B2FF-81D8DB7D8A24}"/>
          </ac:spMkLst>
        </pc:spChg>
        <pc:spChg chg="add del">
          <ac:chgData name="Bellcy Vinitha Samuelraj" userId="77c74fa1-bc34-403e-ac87-4c0952ef2697" providerId="ADAL" clId="{F1628F3F-862D-4BCA-8648-4598858D0579}" dt="2023-07-02T16:14:57.388" v="570" actId="26606"/>
          <ac:spMkLst>
            <pc:docMk/>
            <pc:sldMk cId="1437236610" sldId="262"/>
            <ac:spMk id="74" creationId="{4300840D-0A0B-4512-BACA-B439D5B9C57C}"/>
          </ac:spMkLst>
        </pc:spChg>
        <pc:spChg chg="add del">
          <ac:chgData name="Bellcy Vinitha Samuelraj" userId="77c74fa1-bc34-403e-ac87-4c0952ef2697" providerId="ADAL" clId="{F1628F3F-862D-4BCA-8648-4598858D0579}" dt="2023-07-02T16:14:57.388" v="570" actId="26606"/>
          <ac:spMkLst>
            <pc:docMk/>
            <pc:sldMk cId="1437236610" sldId="262"/>
            <ac:spMk id="76" creationId="{D2B78728-A580-49A7-84F9-6EF6F583ADE0}"/>
          </ac:spMkLst>
        </pc:spChg>
        <pc:spChg chg="add del">
          <ac:chgData name="Bellcy Vinitha Samuelraj" userId="77c74fa1-bc34-403e-ac87-4c0952ef2697" providerId="ADAL" clId="{F1628F3F-862D-4BCA-8648-4598858D0579}" dt="2023-07-02T16:14:57.388" v="570" actId="26606"/>
          <ac:spMkLst>
            <pc:docMk/>
            <pc:sldMk cId="1437236610" sldId="262"/>
            <ac:spMk id="78" creationId="{38FAA1A1-D861-433F-88FA-1E9D6FD31D11}"/>
          </ac:spMkLst>
        </pc:spChg>
        <pc:spChg chg="add del">
          <ac:chgData name="Bellcy Vinitha Samuelraj" userId="77c74fa1-bc34-403e-ac87-4c0952ef2697" providerId="ADAL" clId="{F1628F3F-862D-4BCA-8648-4598858D0579}" dt="2023-07-02T16:14:57.388" v="570" actId="26606"/>
          <ac:spMkLst>
            <pc:docMk/>
            <pc:sldMk cId="1437236610" sldId="262"/>
            <ac:spMk id="80" creationId="{8D71EDA1-87BF-4D5D-AB79-F346FD19278A}"/>
          </ac:spMkLst>
        </pc:spChg>
        <pc:picChg chg="add del mod ord modCrop">
          <ac:chgData name="Bellcy Vinitha Samuelraj" userId="77c74fa1-bc34-403e-ac87-4c0952ef2697" providerId="ADAL" clId="{F1628F3F-862D-4BCA-8648-4598858D0579}" dt="2023-07-02T16:08:42.041" v="521" actId="478"/>
          <ac:picMkLst>
            <pc:docMk/>
            <pc:sldMk cId="1437236610" sldId="262"/>
            <ac:picMk id="4" creationId="{E1FAFABB-0C35-0AFC-A6C1-6A51E05E6E15}"/>
          </ac:picMkLst>
        </pc:picChg>
        <pc:picChg chg="add mod">
          <ac:chgData name="Bellcy Vinitha Samuelraj" userId="77c74fa1-bc34-403e-ac87-4c0952ef2697" providerId="ADAL" clId="{F1628F3F-862D-4BCA-8648-4598858D0579}" dt="2023-07-02T16:14:57.388" v="570" actId="26606"/>
          <ac:picMkLst>
            <pc:docMk/>
            <pc:sldMk cId="1437236610" sldId="262"/>
            <ac:picMk id="5" creationId="{41388A59-1EDB-3389-8274-C00A7A5D7546}"/>
          </ac:picMkLst>
        </pc:picChg>
        <pc:cxnChg chg="add del">
          <ac:chgData name="Bellcy Vinitha Samuelraj" userId="77c74fa1-bc34-403e-ac87-4c0952ef2697" providerId="ADAL" clId="{F1628F3F-862D-4BCA-8648-4598858D0579}" dt="2023-07-02T16:09:02.624" v="525" actId="26606"/>
          <ac:cxnSpMkLst>
            <pc:docMk/>
            <pc:sldMk cId="1437236610" sldId="262"/>
            <ac:cxnSpMk id="58" creationId="{249EDD1B-F94D-B4E6-ACAA-566B9A26FDE3}"/>
          </ac:cxnSpMkLst>
        </pc:cxnChg>
      </pc:sldChg>
      <pc:sldChg chg="addSp delSp modSp new del mod">
        <pc:chgData name="Bellcy Vinitha Samuelraj" userId="77c74fa1-bc34-403e-ac87-4c0952ef2697" providerId="ADAL" clId="{F1628F3F-862D-4BCA-8648-4598858D0579}" dt="2023-07-02T16:03:22.899" v="306" actId="2696"/>
        <pc:sldMkLst>
          <pc:docMk/>
          <pc:sldMk cId="2827092156" sldId="262"/>
        </pc:sldMkLst>
        <pc:picChg chg="add del mod">
          <ac:chgData name="Bellcy Vinitha Samuelraj" userId="77c74fa1-bc34-403e-ac87-4c0952ef2697" providerId="ADAL" clId="{F1628F3F-862D-4BCA-8648-4598858D0579}" dt="2023-07-02T16:03:14.424" v="305" actId="478"/>
          <ac:picMkLst>
            <pc:docMk/>
            <pc:sldMk cId="2827092156" sldId="262"/>
            <ac:picMk id="2" creationId="{7CB270EB-47E9-D410-9089-92726150C6F4}"/>
          </ac:picMkLst>
        </pc:picChg>
      </pc:sldChg>
      <pc:sldChg chg="addSp delSp modSp new mod ord setBg">
        <pc:chgData name="Bellcy Vinitha Samuelraj" userId="77c74fa1-bc34-403e-ac87-4c0952ef2697" providerId="ADAL" clId="{F1628F3F-862D-4BCA-8648-4598858D0579}" dt="2023-07-02T16:22:17.740" v="628" actId="20577"/>
        <pc:sldMkLst>
          <pc:docMk/>
          <pc:sldMk cId="610889266" sldId="263"/>
        </pc:sldMkLst>
        <pc:spChg chg="mod">
          <ac:chgData name="Bellcy Vinitha Samuelraj" userId="77c74fa1-bc34-403e-ac87-4c0952ef2697" providerId="ADAL" clId="{F1628F3F-862D-4BCA-8648-4598858D0579}" dt="2023-07-02T16:19:55.356" v="610" actId="26606"/>
          <ac:spMkLst>
            <pc:docMk/>
            <pc:sldMk cId="610889266" sldId="263"/>
            <ac:spMk id="2" creationId="{EC570CC6-17B7-FB5A-DCE6-E3A4E77B9FD4}"/>
          </ac:spMkLst>
        </pc:spChg>
        <pc:spChg chg="del">
          <ac:chgData name="Bellcy Vinitha Samuelraj" userId="77c74fa1-bc34-403e-ac87-4c0952ef2697" providerId="ADAL" clId="{F1628F3F-862D-4BCA-8648-4598858D0579}" dt="2023-07-02T16:10:24.804" v="552"/>
          <ac:spMkLst>
            <pc:docMk/>
            <pc:sldMk cId="610889266" sldId="263"/>
            <ac:spMk id="3" creationId="{837941A6-8C23-0253-30F3-9A92913A077B}"/>
          </ac:spMkLst>
        </pc:spChg>
        <pc:spChg chg="mod ord">
          <ac:chgData name="Bellcy Vinitha Samuelraj" userId="77c74fa1-bc34-403e-ac87-4c0952ef2697" providerId="ADAL" clId="{F1628F3F-862D-4BCA-8648-4598858D0579}" dt="2023-07-02T16:22:17.740" v="628" actId="20577"/>
          <ac:spMkLst>
            <pc:docMk/>
            <pc:sldMk cId="610889266" sldId="263"/>
            <ac:spMk id="4" creationId="{02DBB9AC-B94E-B60F-320D-B4E5F7AF97C9}"/>
          </ac:spMkLst>
        </pc:spChg>
        <pc:spChg chg="add del">
          <ac:chgData name="Bellcy Vinitha Samuelraj" userId="77c74fa1-bc34-403e-ac87-4c0952ef2697" providerId="ADAL" clId="{F1628F3F-862D-4BCA-8648-4598858D0579}" dt="2023-07-02T16:13:57.041" v="567" actId="26606"/>
          <ac:spMkLst>
            <pc:docMk/>
            <pc:sldMk cId="610889266" sldId="263"/>
            <ac:spMk id="10" creationId="{A8908DB7-C3A6-4FCB-9820-CEE02B398C4A}"/>
          </ac:spMkLst>
        </pc:spChg>
        <pc:spChg chg="add del">
          <ac:chgData name="Bellcy Vinitha Samuelraj" userId="77c74fa1-bc34-403e-ac87-4c0952ef2697" providerId="ADAL" clId="{F1628F3F-862D-4BCA-8648-4598858D0579}" dt="2023-07-02T16:13:57.041" v="567" actId="26606"/>
          <ac:spMkLst>
            <pc:docMk/>
            <pc:sldMk cId="610889266" sldId="263"/>
            <ac:spMk id="12" creationId="{535742DD-1B16-4E9D-B715-0D74B4574A68}"/>
          </ac:spMkLst>
        </pc:spChg>
        <pc:spChg chg="add del">
          <ac:chgData name="Bellcy Vinitha Samuelraj" userId="77c74fa1-bc34-403e-ac87-4c0952ef2697" providerId="ADAL" clId="{F1628F3F-862D-4BCA-8648-4598858D0579}" dt="2023-07-02T16:13:43.580" v="558" actId="26606"/>
          <ac:spMkLst>
            <pc:docMk/>
            <pc:sldMk cId="610889266" sldId="263"/>
            <ac:spMk id="17" creationId="{C4285719-470E-454C-AF62-8323075F1F5B}"/>
          </ac:spMkLst>
        </pc:spChg>
        <pc:spChg chg="add del">
          <ac:chgData name="Bellcy Vinitha Samuelraj" userId="77c74fa1-bc34-403e-ac87-4c0952ef2697" providerId="ADAL" clId="{F1628F3F-862D-4BCA-8648-4598858D0579}" dt="2023-07-02T16:13:43.580" v="558" actId="26606"/>
          <ac:spMkLst>
            <pc:docMk/>
            <pc:sldMk cId="610889266" sldId="263"/>
            <ac:spMk id="19" creationId="{CD9FE4EF-C4D8-49A0-B2FF-81D8DB7D8A24}"/>
          </ac:spMkLst>
        </pc:spChg>
        <pc:spChg chg="add del">
          <ac:chgData name="Bellcy Vinitha Samuelraj" userId="77c74fa1-bc34-403e-ac87-4c0952ef2697" providerId="ADAL" clId="{F1628F3F-862D-4BCA-8648-4598858D0579}" dt="2023-07-02T16:13:43.580" v="558" actId="26606"/>
          <ac:spMkLst>
            <pc:docMk/>
            <pc:sldMk cId="610889266" sldId="263"/>
            <ac:spMk id="21" creationId="{4300840D-0A0B-4512-BACA-B439D5B9C57C}"/>
          </ac:spMkLst>
        </pc:spChg>
        <pc:spChg chg="add del">
          <ac:chgData name="Bellcy Vinitha Samuelraj" userId="77c74fa1-bc34-403e-ac87-4c0952ef2697" providerId="ADAL" clId="{F1628F3F-862D-4BCA-8648-4598858D0579}" dt="2023-07-02T16:13:43.580" v="558" actId="26606"/>
          <ac:spMkLst>
            <pc:docMk/>
            <pc:sldMk cId="610889266" sldId="263"/>
            <ac:spMk id="23" creationId="{D2B78728-A580-49A7-84F9-6EF6F583ADE0}"/>
          </ac:spMkLst>
        </pc:spChg>
        <pc:spChg chg="add del">
          <ac:chgData name="Bellcy Vinitha Samuelraj" userId="77c74fa1-bc34-403e-ac87-4c0952ef2697" providerId="ADAL" clId="{F1628F3F-862D-4BCA-8648-4598858D0579}" dt="2023-07-02T16:13:43.580" v="558" actId="26606"/>
          <ac:spMkLst>
            <pc:docMk/>
            <pc:sldMk cId="610889266" sldId="263"/>
            <ac:spMk id="25" creationId="{38FAA1A1-D861-433F-88FA-1E9D6FD31D11}"/>
          </ac:spMkLst>
        </pc:spChg>
        <pc:spChg chg="add del">
          <ac:chgData name="Bellcy Vinitha Samuelraj" userId="77c74fa1-bc34-403e-ac87-4c0952ef2697" providerId="ADAL" clId="{F1628F3F-862D-4BCA-8648-4598858D0579}" dt="2023-07-02T16:13:43.580" v="558" actId="26606"/>
          <ac:spMkLst>
            <pc:docMk/>
            <pc:sldMk cId="610889266" sldId="263"/>
            <ac:spMk id="27" creationId="{8D71EDA1-87BF-4D5D-AB79-F346FD19278A}"/>
          </ac:spMkLst>
        </pc:spChg>
        <pc:spChg chg="add del">
          <ac:chgData name="Bellcy Vinitha Samuelraj" userId="77c74fa1-bc34-403e-ac87-4c0952ef2697" providerId="ADAL" clId="{F1628F3F-862D-4BCA-8648-4598858D0579}" dt="2023-07-02T16:13:47.197" v="560" actId="26606"/>
          <ac:spMkLst>
            <pc:docMk/>
            <pc:sldMk cId="610889266" sldId="263"/>
            <ac:spMk id="29" creationId="{32AEEBC8-9D30-42EF-95F2-386C2653FBF0}"/>
          </ac:spMkLst>
        </pc:spChg>
        <pc:spChg chg="add del">
          <ac:chgData name="Bellcy Vinitha Samuelraj" userId="77c74fa1-bc34-403e-ac87-4c0952ef2697" providerId="ADAL" clId="{F1628F3F-862D-4BCA-8648-4598858D0579}" dt="2023-07-02T16:13:47.197" v="560" actId="26606"/>
          <ac:spMkLst>
            <pc:docMk/>
            <pc:sldMk cId="610889266" sldId="263"/>
            <ac:spMk id="30" creationId="{2E92FA66-67D7-4CB4-94D3-E643A9AD4757}"/>
          </ac:spMkLst>
        </pc:spChg>
        <pc:spChg chg="add del">
          <ac:chgData name="Bellcy Vinitha Samuelraj" userId="77c74fa1-bc34-403e-ac87-4c0952ef2697" providerId="ADAL" clId="{F1628F3F-862D-4BCA-8648-4598858D0579}" dt="2023-07-02T16:13:51.229" v="562" actId="26606"/>
          <ac:spMkLst>
            <pc:docMk/>
            <pc:sldMk cId="610889266" sldId="263"/>
            <ac:spMk id="32" creationId="{2550BE34-C2B8-49B8-8519-67A8CAD51AE9}"/>
          </ac:spMkLst>
        </pc:spChg>
        <pc:spChg chg="add del">
          <ac:chgData name="Bellcy Vinitha Samuelraj" userId="77c74fa1-bc34-403e-ac87-4c0952ef2697" providerId="ADAL" clId="{F1628F3F-862D-4BCA-8648-4598858D0579}" dt="2023-07-02T16:13:51.229" v="562" actId="26606"/>
          <ac:spMkLst>
            <pc:docMk/>
            <pc:sldMk cId="610889266" sldId="263"/>
            <ac:spMk id="33" creationId="{A7457DD9-5A45-400A-AB4B-4B4EDECA25F1}"/>
          </ac:spMkLst>
        </pc:spChg>
        <pc:spChg chg="add del">
          <ac:chgData name="Bellcy Vinitha Samuelraj" userId="77c74fa1-bc34-403e-ac87-4c0952ef2697" providerId="ADAL" clId="{F1628F3F-862D-4BCA-8648-4598858D0579}" dt="2023-07-02T16:13:51.229" v="562" actId="26606"/>
          <ac:spMkLst>
            <pc:docMk/>
            <pc:sldMk cId="610889266" sldId="263"/>
            <ac:spMk id="34" creationId="{441CF7D6-A660-431A-B0BB-140A0D5556B6}"/>
          </ac:spMkLst>
        </pc:spChg>
        <pc:spChg chg="add del">
          <ac:chgData name="Bellcy Vinitha Samuelraj" userId="77c74fa1-bc34-403e-ac87-4c0952ef2697" providerId="ADAL" clId="{F1628F3F-862D-4BCA-8648-4598858D0579}" dt="2023-07-02T16:13:51.229" v="562" actId="26606"/>
          <ac:spMkLst>
            <pc:docMk/>
            <pc:sldMk cId="610889266" sldId="263"/>
            <ac:spMk id="35" creationId="{0570A85B-3810-4F95-97B0-CBF4CCDB381C}"/>
          </ac:spMkLst>
        </pc:spChg>
        <pc:spChg chg="add del">
          <ac:chgData name="Bellcy Vinitha Samuelraj" userId="77c74fa1-bc34-403e-ac87-4c0952ef2697" providerId="ADAL" clId="{F1628F3F-862D-4BCA-8648-4598858D0579}" dt="2023-07-02T16:13:54.774" v="564" actId="26606"/>
          <ac:spMkLst>
            <pc:docMk/>
            <pc:sldMk cId="610889266" sldId="263"/>
            <ac:spMk id="37" creationId="{5C9B446A-6343-4E56-90BA-061E4DDF0FFB}"/>
          </ac:spMkLst>
        </pc:spChg>
        <pc:spChg chg="add del">
          <ac:chgData name="Bellcy Vinitha Samuelraj" userId="77c74fa1-bc34-403e-ac87-4c0952ef2697" providerId="ADAL" clId="{F1628F3F-862D-4BCA-8648-4598858D0579}" dt="2023-07-02T16:13:54.774" v="564" actId="26606"/>
          <ac:spMkLst>
            <pc:docMk/>
            <pc:sldMk cId="610889266" sldId="263"/>
            <ac:spMk id="38" creationId="{3EC72A1B-03D3-499C-B4BF-AC68EEC22B10}"/>
          </ac:spMkLst>
        </pc:spChg>
        <pc:spChg chg="add del">
          <ac:chgData name="Bellcy Vinitha Samuelraj" userId="77c74fa1-bc34-403e-ac87-4c0952ef2697" providerId="ADAL" clId="{F1628F3F-862D-4BCA-8648-4598858D0579}" dt="2023-07-02T16:13:54.774" v="564" actId="26606"/>
          <ac:spMkLst>
            <pc:docMk/>
            <pc:sldMk cId="610889266" sldId="263"/>
            <ac:spMk id="39" creationId="{216322C2-3CF0-4D33-BF90-3F384CF6D232}"/>
          </ac:spMkLst>
        </pc:spChg>
        <pc:spChg chg="add del">
          <ac:chgData name="Bellcy Vinitha Samuelraj" userId="77c74fa1-bc34-403e-ac87-4c0952ef2697" providerId="ADAL" clId="{F1628F3F-862D-4BCA-8648-4598858D0579}" dt="2023-07-02T16:13:54.774" v="564" actId="26606"/>
          <ac:spMkLst>
            <pc:docMk/>
            <pc:sldMk cId="610889266" sldId="263"/>
            <ac:spMk id="40" creationId="{55D4142C-5077-457F-A6AD-3FECFDB39685}"/>
          </ac:spMkLst>
        </pc:spChg>
        <pc:spChg chg="add del">
          <ac:chgData name="Bellcy Vinitha Samuelraj" userId="77c74fa1-bc34-403e-ac87-4c0952ef2697" providerId="ADAL" clId="{F1628F3F-862D-4BCA-8648-4598858D0579}" dt="2023-07-02T16:13:54.774" v="564" actId="26606"/>
          <ac:spMkLst>
            <pc:docMk/>
            <pc:sldMk cId="610889266" sldId="263"/>
            <ac:spMk id="41" creationId="{7A5F0580-5EE9-419F-96EE-B6529EF6E7D0}"/>
          </ac:spMkLst>
        </pc:spChg>
        <pc:spChg chg="add del">
          <ac:chgData name="Bellcy Vinitha Samuelraj" userId="77c74fa1-bc34-403e-ac87-4c0952ef2697" providerId="ADAL" clId="{F1628F3F-862D-4BCA-8648-4598858D0579}" dt="2023-07-02T16:13:57.035" v="566" actId="26606"/>
          <ac:spMkLst>
            <pc:docMk/>
            <pc:sldMk cId="610889266" sldId="263"/>
            <ac:spMk id="43" creationId="{84ECDE7A-6944-466D-8FFE-149A29BA6BAE}"/>
          </ac:spMkLst>
        </pc:spChg>
        <pc:spChg chg="add del">
          <ac:chgData name="Bellcy Vinitha Samuelraj" userId="77c74fa1-bc34-403e-ac87-4c0952ef2697" providerId="ADAL" clId="{F1628F3F-862D-4BCA-8648-4598858D0579}" dt="2023-07-02T16:13:57.035" v="566" actId="26606"/>
          <ac:spMkLst>
            <pc:docMk/>
            <pc:sldMk cId="610889266" sldId="263"/>
            <ac:spMk id="44" creationId="{B3420082-9415-44EC-802E-C77D71D59C57}"/>
          </ac:spMkLst>
        </pc:spChg>
        <pc:spChg chg="add del">
          <ac:chgData name="Bellcy Vinitha Samuelraj" userId="77c74fa1-bc34-403e-ac87-4c0952ef2697" providerId="ADAL" clId="{F1628F3F-862D-4BCA-8648-4598858D0579}" dt="2023-07-02T16:13:57.035" v="566" actId="26606"/>
          <ac:spMkLst>
            <pc:docMk/>
            <pc:sldMk cId="610889266" sldId="263"/>
            <ac:spMk id="45" creationId="{55A52C45-1FCB-4636-A80F-2849B8226C01}"/>
          </ac:spMkLst>
        </pc:spChg>
        <pc:spChg chg="add del">
          <ac:chgData name="Bellcy Vinitha Samuelraj" userId="77c74fa1-bc34-403e-ac87-4c0952ef2697" providerId="ADAL" clId="{F1628F3F-862D-4BCA-8648-4598858D0579}" dt="2023-07-02T16:13:57.035" v="566" actId="26606"/>
          <ac:spMkLst>
            <pc:docMk/>
            <pc:sldMk cId="610889266" sldId="263"/>
            <ac:spMk id="46" creationId="{768EB4DD-3704-43AD-92B3-C4E0C6EA92CB}"/>
          </ac:spMkLst>
        </pc:spChg>
        <pc:spChg chg="add del">
          <ac:chgData name="Bellcy Vinitha Samuelraj" userId="77c74fa1-bc34-403e-ac87-4c0952ef2697" providerId="ADAL" clId="{F1628F3F-862D-4BCA-8648-4598858D0579}" dt="2023-07-02T16:19:55.356" v="610" actId="26606"/>
          <ac:spMkLst>
            <pc:docMk/>
            <pc:sldMk cId="610889266" sldId="263"/>
            <ac:spMk id="48" creationId="{5C9B446A-6343-4E56-90BA-061E4DDF0FFB}"/>
          </ac:spMkLst>
        </pc:spChg>
        <pc:spChg chg="add del">
          <ac:chgData name="Bellcy Vinitha Samuelraj" userId="77c74fa1-bc34-403e-ac87-4c0952ef2697" providerId="ADAL" clId="{F1628F3F-862D-4BCA-8648-4598858D0579}" dt="2023-07-02T16:19:55.356" v="610" actId="26606"/>
          <ac:spMkLst>
            <pc:docMk/>
            <pc:sldMk cId="610889266" sldId="263"/>
            <ac:spMk id="49" creationId="{3EC72A1B-03D3-499C-B4BF-AC68EEC22B10}"/>
          </ac:spMkLst>
        </pc:spChg>
        <pc:spChg chg="add del">
          <ac:chgData name="Bellcy Vinitha Samuelraj" userId="77c74fa1-bc34-403e-ac87-4c0952ef2697" providerId="ADAL" clId="{F1628F3F-862D-4BCA-8648-4598858D0579}" dt="2023-07-02T16:19:55.356" v="610" actId="26606"/>
          <ac:spMkLst>
            <pc:docMk/>
            <pc:sldMk cId="610889266" sldId="263"/>
            <ac:spMk id="50" creationId="{216322C2-3CF0-4D33-BF90-3F384CF6D232}"/>
          </ac:spMkLst>
        </pc:spChg>
        <pc:spChg chg="add del">
          <ac:chgData name="Bellcy Vinitha Samuelraj" userId="77c74fa1-bc34-403e-ac87-4c0952ef2697" providerId="ADAL" clId="{F1628F3F-862D-4BCA-8648-4598858D0579}" dt="2023-07-02T16:19:55.356" v="610" actId="26606"/>
          <ac:spMkLst>
            <pc:docMk/>
            <pc:sldMk cId="610889266" sldId="263"/>
            <ac:spMk id="51" creationId="{55D4142C-5077-457F-A6AD-3FECFDB39685}"/>
          </ac:spMkLst>
        </pc:spChg>
        <pc:spChg chg="add del">
          <ac:chgData name="Bellcy Vinitha Samuelraj" userId="77c74fa1-bc34-403e-ac87-4c0952ef2697" providerId="ADAL" clId="{F1628F3F-862D-4BCA-8648-4598858D0579}" dt="2023-07-02T16:19:55.356" v="610" actId="26606"/>
          <ac:spMkLst>
            <pc:docMk/>
            <pc:sldMk cId="610889266" sldId="263"/>
            <ac:spMk id="52" creationId="{7A5F0580-5EE9-419F-96EE-B6529EF6E7D0}"/>
          </ac:spMkLst>
        </pc:spChg>
        <pc:spChg chg="add del">
          <ac:chgData name="Bellcy Vinitha Samuelraj" userId="77c74fa1-bc34-403e-ac87-4c0952ef2697" providerId="ADAL" clId="{F1628F3F-862D-4BCA-8648-4598858D0579}" dt="2023-07-02T16:19:49.622" v="607" actId="26606"/>
          <ac:spMkLst>
            <pc:docMk/>
            <pc:sldMk cId="610889266" sldId="263"/>
            <ac:spMk id="57" creationId="{1B15ED52-F352-441B-82BF-E0EA34836D08}"/>
          </ac:spMkLst>
        </pc:spChg>
        <pc:spChg chg="add del">
          <ac:chgData name="Bellcy Vinitha Samuelraj" userId="77c74fa1-bc34-403e-ac87-4c0952ef2697" providerId="ADAL" clId="{F1628F3F-862D-4BCA-8648-4598858D0579}" dt="2023-07-02T16:19:49.622" v="607" actId="26606"/>
          <ac:spMkLst>
            <pc:docMk/>
            <pc:sldMk cId="610889266" sldId="263"/>
            <ac:spMk id="59" creationId="{61707E60-CEC9-4661-AA82-69242EB4BDC3}"/>
          </ac:spMkLst>
        </pc:spChg>
        <pc:spChg chg="add del">
          <ac:chgData name="Bellcy Vinitha Samuelraj" userId="77c74fa1-bc34-403e-ac87-4c0952ef2697" providerId="ADAL" clId="{F1628F3F-862D-4BCA-8648-4598858D0579}" dt="2023-07-02T16:19:49.622" v="607" actId="26606"/>
          <ac:spMkLst>
            <pc:docMk/>
            <pc:sldMk cId="610889266" sldId="263"/>
            <ac:spMk id="61" creationId="{8F035CD8-AE30-4146-96F2-036B0CE5E4F3}"/>
          </ac:spMkLst>
        </pc:spChg>
        <pc:spChg chg="add del">
          <ac:chgData name="Bellcy Vinitha Samuelraj" userId="77c74fa1-bc34-403e-ac87-4c0952ef2697" providerId="ADAL" clId="{F1628F3F-862D-4BCA-8648-4598858D0579}" dt="2023-07-02T16:19:55.341" v="609" actId="26606"/>
          <ac:spMkLst>
            <pc:docMk/>
            <pc:sldMk cId="610889266" sldId="263"/>
            <ac:spMk id="63" creationId="{C681C32C-7AFC-4BB3-9088-65CBDFC5D1C2}"/>
          </ac:spMkLst>
        </pc:spChg>
        <pc:spChg chg="add del">
          <ac:chgData name="Bellcy Vinitha Samuelraj" userId="77c74fa1-bc34-403e-ac87-4c0952ef2697" providerId="ADAL" clId="{F1628F3F-862D-4BCA-8648-4598858D0579}" dt="2023-07-02T16:19:55.341" v="609" actId="26606"/>
          <ac:spMkLst>
            <pc:docMk/>
            <pc:sldMk cId="610889266" sldId="263"/>
            <ac:spMk id="64" creationId="{199C0ED0-69DE-4C31-A5CF-E2A46FD30226}"/>
          </ac:spMkLst>
        </pc:spChg>
        <pc:spChg chg="add del">
          <ac:chgData name="Bellcy Vinitha Samuelraj" userId="77c74fa1-bc34-403e-ac87-4c0952ef2697" providerId="ADAL" clId="{F1628F3F-862D-4BCA-8648-4598858D0579}" dt="2023-07-02T16:19:55.341" v="609" actId="26606"/>
          <ac:spMkLst>
            <pc:docMk/>
            <pc:sldMk cId="610889266" sldId="263"/>
            <ac:spMk id="65" creationId="{8D42B8BD-40AF-488E-8A79-D7256C917229}"/>
          </ac:spMkLst>
        </pc:spChg>
        <pc:spChg chg="add del">
          <ac:chgData name="Bellcy Vinitha Samuelraj" userId="77c74fa1-bc34-403e-ac87-4c0952ef2697" providerId="ADAL" clId="{F1628F3F-862D-4BCA-8648-4598858D0579}" dt="2023-07-02T16:21:44.274" v="616" actId="26606"/>
          <ac:spMkLst>
            <pc:docMk/>
            <pc:sldMk cId="610889266" sldId="263"/>
            <ac:spMk id="67" creationId="{2596F992-698C-48C0-9D89-70DA4CE927EF}"/>
          </ac:spMkLst>
        </pc:spChg>
        <pc:spChg chg="add del">
          <ac:chgData name="Bellcy Vinitha Samuelraj" userId="77c74fa1-bc34-403e-ac87-4c0952ef2697" providerId="ADAL" clId="{F1628F3F-862D-4BCA-8648-4598858D0579}" dt="2023-07-02T16:21:44.274" v="616" actId="26606"/>
          <ac:spMkLst>
            <pc:docMk/>
            <pc:sldMk cId="610889266" sldId="263"/>
            <ac:spMk id="68" creationId="{E7BFF8DC-0AE7-4AD2-9B28-2E5F26D62C30}"/>
          </ac:spMkLst>
        </pc:spChg>
        <pc:spChg chg="add del">
          <ac:chgData name="Bellcy Vinitha Samuelraj" userId="77c74fa1-bc34-403e-ac87-4c0952ef2697" providerId="ADAL" clId="{F1628F3F-862D-4BCA-8648-4598858D0579}" dt="2023-07-02T16:21:44.274" v="616" actId="26606"/>
          <ac:spMkLst>
            <pc:docMk/>
            <pc:sldMk cId="610889266" sldId="263"/>
            <ac:spMk id="69" creationId="{7E0162AD-C6E5-4BF8-A453-76ADB36877D3}"/>
          </ac:spMkLst>
        </pc:spChg>
        <pc:spChg chg="add">
          <ac:chgData name="Bellcy Vinitha Samuelraj" userId="77c74fa1-bc34-403e-ac87-4c0952ef2697" providerId="ADAL" clId="{F1628F3F-862D-4BCA-8648-4598858D0579}" dt="2023-07-02T16:21:44.274" v="616" actId="26606"/>
          <ac:spMkLst>
            <pc:docMk/>
            <pc:sldMk cId="610889266" sldId="263"/>
            <ac:spMk id="74" creationId="{2596F992-698C-48C0-9D89-70DA4CE927EF}"/>
          </ac:spMkLst>
        </pc:spChg>
        <pc:spChg chg="add">
          <ac:chgData name="Bellcy Vinitha Samuelraj" userId="77c74fa1-bc34-403e-ac87-4c0952ef2697" providerId="ADAL" clId="{F1628F3F-862D-4BCA-8648-4598858D0579}" dt="2023-07-02T16:21:44.274" v="616" actId="26606"/>
          <ac:spMkLst>
            <pc:docMk/>
            <pc:sldMk cId="610889266" sldId="263"/>
            <ac:spMk id="76" creationId="{E7BFF8DC-0AE7-4AD2-9B28-2E5F26D62C30}"/>
          </ac:spMkLst>
        </pc:spChg>
        <pc:spChg chg="add">
          <ac:chgData name="Bellcy Vinitha Samuelraj" userId="77c74fa1-bc34-403e-ac87-4c0952ef2697" providerId="ADAL" clId="{F1628F3F-862D-4BCA-8648-4598858D0579}" dt="2023-07-02T16:21:44.274" v="616" actId="26606"/>
          <ac:spMkLst>
            <pc:docMk/>
            <pc:sldMk cId="610889266" sldId="263"/>
            <ac:spMk id="78" creationId="{7E0162AD-C6E5-4BF8-A453-76ADB36877D3}"/>
          </ac:spMkLst>
        </pc:spChg>
        <pc:picChg chg="add mod ord">
          <ac:chgData name="Bellcy Vinitha Samuelraj" userId="77c74fa1-bc34-403e-ac87-4c0952ef2697" providerId="ADAL" clId="{F1628F3F-862D-4BCA-8648-4598858D0579}" dt="2023-07-02T16:19:55.356" v="610" actId="26606"/>
          <ac:picMkLst>
            <pc:docMk/>
            <pc:sldMk cId="610889266" sldId="263"/>
            <ac:picMk id="5" creationId="{0335BC5B-2DCA-F06E-959F-C4E4E6C8902E}"/>
          </ac:picMkLst>
        </pc:picChg>
      </pc:sldChg>
      <pc:sldChg chg="addSp delSp modSp new mod ord setBg">
        <pc:chgData name="Bellcy Vinitha Samuelraj" userId="77c74fa1-bc34-403e-ac87-4c0952ef2697" providerId="ADAL" clId="{F1628F3F-862D-4BCA-8648-4598858D0579}" dt="2023-07-02T18:03:09.661" v="1138" actId="20577"/>
        <pc:sldMkLst>
          <pc:docMk/>
          <pc:sldMk cId="25712642" sldId="264"/>
        </pc:sldMkLst>
        <pc:spChg chg="mod">
          <ac:chgData name="Bellcy Vinitha Samuelraj" userId="77c74fa1-bc34-403e-ac87-4c0952ef2697" providerId="ADAL" clId="{F1628F3F-862D-4BCA-8648-4598858D0579}" dt="2023-07-02T16:18:03.107" v="601" actId="20577"/>
          <ac:spMkLst>
            <pc:docMk/>
            <pc:sldMk cId="25712642" sldId="264"/>
            <ac:spMk id="2" creationId="{22C4BE7D-5D6C-412C-5956-FCB5464DB772}"/>
          </ac:spMkLst>
        </pc:spChg>
        <pc:spChg chg="del">
          <ac:chgData name="Bellcy Vinitha Samuelraj" userId="77c74fa1-bc34-403e-ac87-4c0952ef2697" providerId="ADAL" clId="{F1628F3F-862D-4BCA-8648-4598858D0579}" dt="2023-07-02T16:15:44.510" v="574"/>
          <ac:spMkLst>
            <pc:docMk/>
            <pc:sldMk cId="25712642" sldId="264"/>
            <ac:spMk id="3" creationId="{CD4D3E1E-577B-4635-8459-0FCFF0A4F7E8}"/>
          </ac:spMkLst>
        </pc:spChg>
        <pc:spChg chg="add del mod ord">
          <ac:chgData name="Bellcy Vinitha Samuelraj" userId="77c74fa1-bc34-403e-ac87-4c0952ef2697" providerId="ADAL" clId="{F1628F3F-862D-4BCA-8648-4598858D0579}" dt="2023-07-02T16:17:41.925" v="583" actId="26606"/>
          <ac:spMkLst>
            <pc:docMk/>
            <pc:sldMk cId="25712642" sldId="264"/>
            <ac:spMk id="4" creationId="{2D653201-E801-75E7-3789-8875EA830A77}"/>
          </ac:spMkLst>
        </pc:spChg>
        <pc:spChg chg="add">
          <ac:chgData name="Bellcy Vinitha Samuelraj" userId="77c74fa1-bc34-403e-ac87-4c0952ef2697" providerId="ADAL" clId="{F1628F3F-862D-4BCA-8648-4598858D0579}" dt="2023-07-02T16:17:41.925" v="583" actId="26606"/>
          <ac:spMkLst>
            <pc:docMk/>
            <pc:sldMk cId="25712642" sldId="264"/>
            <ac:spMk id="9" creationId="{3AFE8227-C443-417B-BA91-520EB1EF4559}"/>
          </ac:spMkLst>
        </pc:spChg>
        <pc:spChg chg="add del">
          <ac:chgData name="Bellcy Vinitha Samuelraj" userId="77c74fa1-bc34-403e-ac87-4c0952ef2697" providerId="ADAL" clId="{F1628F3F-862D-4BCA-8648-4598858D0579}" dt="2023-07-02T16:17:30.565" v="580" actId="26606"/>
          <ac:spMkLst>
            <pc:docMk/>
            <pc:sldMk cId="25712642" sldId="264"/>
            <ac:spMk id="10" creationId="{3346177D-ADC4-4968-B747-5CFCD390B5B9}"/>
          </ac:spMkLst>
        </pc:spChg>
        <pc:spChg chg="add mod">
          <ac:chgData name="Bellcy Vinitha Samuelraj" userId="77c74fa1-bc34-403e-ac87-4c0952ef2697" providerId="ADAL" clId="{F1628F3F-862D-4BCA-8648-4598858D0579}" dt="2023-07-02T18:03:09.661" v="1138" actId="20577"/>
          <ac:spMkLst>
            <pc:docMk/>
            <pc:sldMk cId="25712642" sldId="264"/>
            <ac:spMk id="11" creationId="{2D653201-E801-75E7-3789-8875EA830A77}"/>
          </ac:spMkLst>
        </pc:spChg>
        <pc:spChg chg="add del">
          <ac:chgData name="Bellcy Vinitha Samuelraj" userId="77c74fa1-bc34-403e-ac87-4c0952ef2697" providerId="ADAL" clId="{F1628F3F-862D-4BCA-8648-4598858D0579}" dt="2023-07-02T16:17:30.565" v="580" actId="26606"/>
          <ac:spMkLst>
            <pc:docMk/>
            <pc:sldMk cId="25712642" sldId="264"/>
            <ac:spMk id="12" creationId="{0844A943-BF79-4FEA-ABB1-3BD54D236606}"/>
          </ac:spMkLst>
        </pc:spChg>
        <pc:spChg chg="add">
          <ac:chgData name="Bellcy Vinitha Samuelraj" userId="77c74fa1-bc34-403e-ac87-4c0952ef2697" providerId="ADAL" clId="{F1628F3F-862D-4BCA-8648-4598858D0579}" dt="2023-07-02T16:17:41.925" v="583" actId="26606"/>
          <ac:spMkLst>
            <pc:docMk/>
            <pc:sldMk cId="25712642" sldId="264"/>
            <ac:spMk id="13" creationId="{907741FC-B544-4A6E-B831-6789D042333D}"/>
          </ac:spMkLst>
        </pc:spChg>
        <pc:spChg chg="add del">
          <ac:chgData name="Bellcy Vinitha Samuelraj" userId="77c74fa1-bc34-403e-ac87-4c0952ef2697" providerId="ADAL" clId="{F1628F3F-862D-4BCA-8648-4598858D0579}" dt="2023-07-02T16:17:30.565" v="580" actId="26606"/>
          <ac:spMkLst>
            <pc:docMk/>
            <pc:sldMk cId="25712642" sldId="264"/>
            <ac:spMk id="14" creationId="{6437CC72-F4A8-4DC3-AFAB-D22C482C8100}"/>
          </ac:spMkLst>
        </pc:spChg>
        <pc:spChg chg="add">
          <ac:chgData name="Bellcy Vinitha Samuelraj" userId="77c74fa1-bc34-403e-ac87-4c0952ef2697" providerId="ADAL" clId="{F1628F3F-862D-4BCA-8648-4598858D0579}" dt="2023-07-02T16:17:41.925" v="583" actId="26606"/>
          <ac:spMkLst>
            <pc:docMk/>
            <pc:sldMk cId="25712642" sldId="264"/>
            <ac:spMk id="15" creationId="{3F0BE7ED-7814-4273-B18A-F26CC0380380}"/>
          </ac:spMkLst>
        </pc:spChg>
        <pc:graphicFrameChg chg="add del">
          <ac:chgData name="Bellcy Vinitha Samuelraj" userId="77c74fa1-bc34-403e-ac87-4c0952ef2697" providerId="ADAL" clId="{F1628F3F-862D-4BCA-8648-4598858D0579}" dt="2023-07-02T16:17:41.921" v="582" actId="26606"/>
          <ac:graphicFrameMkLst>
            <pc:docMk/>
            <pc:sldMk cId="25712642" sldId="264"/>
            <ac:graphicFrameMk id="7" creationId="{98471B37-A7E6-3F59-51AE-09647A957133}"/>
          </ac:graphicFrameMkLst>
        </pc:graphicFrameChg>
        <pc:picChg chg="add mod modCrop">
          <ac:chgData name="Bellcy Vinitha Samuelraj" userId="77c74fa1-bc34-403e-ac87-4c0952ef2697" providerId="ADAL" clId="{F1628F3F-862D-4BCA-8648-4598858D0579}" dt="2023-07-02T16:17:49.582" v="584" actId="732"/>
          <ac:picMkLst>
            <pc:docMk/>
            <pc:sldMk cId="25712642" sldId="264"/>
            <ac:picMk id="5" creationId="{5F34B75E-D277-AC6D-7BD4-656C6778B177}"/>
          </ac:picMkLst>
        </pc:picChg>
      </pc:sldChg>
      <pc:sldChg chg="new del">
        <pc:chgData name="Bellcy Vinitha Samuelraj" userId="77c74fa1-bc34-403e-ac87-4c0952ef2697" providerId="ADAL" clId="{F1628F3F-862D-4BCA-8648-4598858D0579}" dt="2023-07-02T16:15:23.920" v="572" actId="2696"/>
        <pc:sldMkLst>
          <pc:docMk/>
          <pc:sldMk cId="2266691582" sldId="264"/>
        </pc:sldMkLst>
      </pc:sldChg>
      <pc:sldChg chg="new del">
        <pc:chgData name="Bellcy Vinitha Samuelraj" userId="77c74fa1-bc34-403e-ac87-4c0952ef2697" providerId="ADAL" clId="{F1628F3F-862D-4BCA-8648-4598858D0579}" dt="2023-07-02T16:20:32.069" v="612" actId="2696"/>
        <pc:sldMkLst>
          <pc:docMk/>
          <pc:sldMk cId="2374377604" sldId="265"/>
        </pc:sldMkLst>
      </pc:sldChg>
      <pc:sldChg chg="addSp delSp modSp new mod setBg">
        <pc:chgData name="Bellcy Vinitha Samuelraj" userId="77c74fa1-bc34-403e-ac87-4c0952ef2697" providerId="ADAL" clId="{F1628F3F-862D-4BCA-8648-4598858D0579}" dt="2023-07-02T18:01:55.363" v="1074" actId="20577"/>
        <pc:sldMkLst>
          <pc:docMk/>
          <pc:sldMk cId="4070319844" sldId="265"/>
        </pc:sldMkLst>
        <pc:spChg chg="mod">
          <ac:chgData name="Bellcy Vinitha Samuelraj" userId="77c74fa1-bc34-403e-ac87-4c0952ef2697" providerId="ADAL" clId="{F1628F3F-862D-4BCA-8648-4598858D0579}" dt="2023-07-02T18:01:55.363" v="1074" actId="20577"/>
          <ac:spMkLst>
            <pc:docMk/>
            <pc:sldMk cId="4070319844" sldId="265"/>
            <ac:spMk id="2" creationId="{9FAB7288-4410-ABC4-6153-ADE5ECD5FDC0}"/>
          </ac:spMkLst>
        </pc:spChg>
        <pc:spChg chg="del">
          <ac:chgData name="Bellcy Vinitha Samuelraj" userId="77c74fa1-bc34-403e-ac87-4c0952ef2697" providerId="ADAL" clId="{F1628F3F-862D-4BCA-8648-4598858D0579}" dt="2023-07-02T16:24:31.612" v="630"/>
          <ac:spMkLst>
            <pc:docMk/>
            <pc:sldMk cId="4070319844" sldId="265"/>
            <ac:spMk id="3" creationId="{6C624873-FCCC-2C7C-6CF5-39CB94859FD8}"/>
          </ac:spMkLst>
        </pc:spChg>
        <pc:spChg chg="mod ord">
          <ac:chgData name="Bellcy Vinitha Samuelraj" userId="77c74fa1-bc34-403e-ac87-4c0952ef2697" providerId="ADAL" clId="{F1628F3F-862D-4BCA-8648-4598858D0579}" dt="2023-07-02T16:25:03.595" v="635" actId="26606"/>
          <ac:spMkLst>
            <pc:docMk/>
            <pc:sldMk cId="4070319844" sldId="265"/>
            <ac:spMk id="4" creationId="{9D051A50-C583-EBDF-DBEC-CB765A899C13}"/>
          </ac:spMkLst>
        </pc:spChg>
        <pc:spChg chg="add del">
          <ac:chgData name="Bellcy Vinitha Samuelraj" userId="77c74fa1-bc34-403e-ac87-4c0952ef2697" providerId="ADAL" clId="{F1628F3F-862D-4BCA-8648-4598858D0579}" dt="2023-07-02T16:24:57.028" v="632" actId="26606"/>
          <ac:spMkLst>
            <pc:docMk/>
            <pc:sldMk cId="4070319844" sldId="265"/>
            <ac:spMk id="10" creationId="{1B15ED52-F352-441B-82BF-E0EA34836D08}"/>
          </ac:spMkLst>
        </pc:spChg>
        <pc:spChg chg="add del">
          <ac:chgData name="Bellcy Vinitha Samuelraj" userId="77c74fa1-bc34-403e-ac87-4c0952ef2697" providerId="ADAL" clId="{F1628F3F-862D-4BCA-8648-4598858D0579}" dt="2023-07-02T16:24:57.028" v="632" actId="26606"/>
          <ac:spMkLst>
            <pc:docMk/>
            <pc:sldMk cId="4070319844" sldId="265"/>
            <ac:spMk id="12" creationId="{3B2E3793-BFE6-45A2-9B7B-E18844431C99}"/>
          </ac:spMkLst>
        </pc:spChg>
        <pc:spChg chg="add del">
          <ac:chgData name="Bellcy Vinitha Samuelraj" userId="77c74fa1-bc34-403e-ac87-4c0952ef2697" providerId="ADAL" clId="{F1628F3F-862D-4BCA-8648-4598858D0579}" dt="2023-07-02T16:24:57.028" v="632" actId="26606"/>
          <ac:spMkLst>
            <pc:docMk/>
            <pc:sldMk cId="4070319844" sldId="265"/>
            <ac:spMk id="14" creationId="{BC4C4868-CB8F-4AF9-9CDB-8108F2C19B67}"/>
          </ac:spMkLst>
        </pc:spChg>
        <pc:spChg chg="add del">
          <ac:chgData name="Bellcy Vinitha Samuelraj" userId="77c74fa1-bc34-403e-ac87-4c0952ef2697" providerId="ADAL" clId="{F1628F3F-862D-4BCA-8648-4598858D0579}" dt="2023-07-02T16:24:57.028" v="632" actId="26606"/>
          <ac:spMkLst>
            <pc:docMk/>
            <pc:sldMk cId="4070319844" sldId="265"/>
            <ac:spMk id="16" creationId="{375E0459-6403-40CD-989D-56A4407CA12E}"/>
          </ac:spMkLst>
        </pc:spChg>
        <pc:spChg chg="add del">
          <ac:chgData name="Bellcy Vinitha Samuelraj" userId="77c74fa1-bc34-403e-ac87-4c0952ef2697" providerId="ADAL" clId="{F1628F3F-862D-4BCA-8648-4598858D0579}" dt="2023-07-02T16:24:57.028" v="632" actId="26606"/>
          <ac:spMkLst>
            <pc:docMk/>
            <pc:sldMk cId="4070319844" sldId="265"/>
            <ac:spMk id="18" creationId="{53E5B1A8-3AC9-4BD1-9BBC-78CA94F2D1BA}"/>
          </ac:spMkLst>
        </pc:spChg>
        <pc:spChg chg="add del">
          <ac:chgData name="Bellcy Vinitha Samuelraj" userId="77c74fa1-bc34-403e-ac87-4c0952ef2697" providerId="ADAL" clId="{F1628F3F-862D-4BCA-8648-4598858D0579}" dt="2023-07-02T16:25:03.580" v="634" actId="26606"/>
          <ac:spMkLst>
            <pc:docMk/>
            <pc:sldMk cId="4070319844" sldId="265"/>
            <ac:spMk id="20" creationId="{3346177D-ADC4-4968-B747-5CFCD390B5B9}"/>
          </ac:spMkLst>
        </pc:spChg>
        <pc:spChg chg="add del">
          <ac:chgData name="Bellcy Vinitha Samuelraj" userId="77c74fa1-bc34-403e-ac87-4c0952ef2697" providerId="ADAL" clId="{F1628F3F-862D-4BCA-8648-4598858D0579}" dt="2023-07-02T16:25:03.580" v="634" actId="26606"/>
          <ac:spMkLst>
            <pc:docMk/>
            <pc:sldMk cId="4070319844" sldId="265"/>
            <ac:spMk id="21" creationId="{0844A943-BF79-4FEA-ABB1-3BD54D236606}"/>
          </ac:spMkLst>
        </pc:spChg>
        <pc:spChg chg="add del">
          <ac:chgData name="Bellcy Vinitha Samuelraj" userId="77c74fa1-bc34-403e-ac87-4c0952ef2697" providerId="ADAL" clId="{F1628F3F-862D-4BCA-8648-4598858D0579}" dt="2023-07-02T16:25:03.580" v="634" actId="26606"/>
          <ac:spMkLst>
            <pc:docMk/>
            <pc:sldMk cId="4070319844" sldId="265"/>
            <ac:spMk id="22" creationId="{6437CC72-F4A8-4DC3-AFAB-D22C482C8100}"/>
          </ac:spMkLst>
        </pc:spChg>
        <pc:spChg chg="add">
          <ac:chgData name="Bellcy Vinitha Samuelraj" userId="77c74fa1-bc34-403e-ac87-4c0952ef2697" providerId="ADAL" clId="{F1628F3F-862D-4BCA-8648-4598858D0579}" dt="2023-07-02T16:25:03.595" v="635" actId="26606"/>
          <ac:spMkLst>
            <pc:docMk/>
            <pc:sldMk cId="4070319844" sldId="265"/>
            <ac:spMk id="24" creationId="{1B15ED52-F352-441B-82BF-E0EA34836D08}"/>
          </ac:spMkLst>
        </pc:spChg>
        <pc:spChg chg="add">
          <ac:chgData name="Bellcy Vinitha Samuelraj" userId="77c74fa1-bc34-403e-ac87-4c0952ef2697" providerId="ADAL" clId="{F1628F3F-862D-4BCA-8648-4598858D0579}" dt="2023-07-02T16:25:03.595" v="635" actId="26606"/>
          <ac:spMkLst>
            <pc:docMk/>
            <pc:sldMk cId="4070319844" sldId="265"/>
            <ac:spMk id="25" creationId="{3B2E3793-BFE6-45A2-9B7B-E18844431C99}"/>
          </ac:spMkLst>
        </pc:spChg>
        <pc:spChg chg="add">
          <ac:chgData name="Bellcy Vinitha Samuelraj" userId="77c74fa1-bc34-403e-ac87-4c0952ef2697" providerId="ADAL" clId="{F1628F3F-862D-4BCA-8648-4598858D0579}" dt="2023-07-02T16:25:03.595" v="635" actId="26606"/>
          <ac:spMkLst>
            <pc:docMk/>
            <pc:sldMk cId="4070319844" sldId="265"/>
            <ac:spMk id="26" creationId="{BC4C4868-CB8F-4AF9-9CDB-8108F2C19B67}"/>
          </ac:spMkLst>
        </pc:spChg>
        <pc:spChg chg="add">
          <ac:chgData name="Bellcy Vinitha Samuelraj" userId="77c74fa1-bc34-403e-ac87-4c0952ef2697" providerId="ADAL" clId="{F1628F3F-862D-4BCA-8648-4598858D0579}" dt="2023-07-02T16:25:03.595" v="635" actId="26606"/>
          <ac:spMkLst>
            <pc:docMk/>
            <pc:sldMk cId="4070319844" sldId="265"/>
            <ac:spMk id="27" creationId="{375E0459-6403-40CD-989D-56A4407CA12E}"/>
          </ac:spMkLst>
        </pc:spChg>
        <pc:spChg chg="add">
          <ac:chgData name="Bellcy Vinitha Samuelraj" userId="77c74fa1-bc34-403e-ac87-4c0952ef2697" providerId="ADAL" clId="{F1628F3F-862D-4BCA-8648-4598858D0579}" dt="2023-07-02T16:25:03.595" v="635" actId="26606"/>
          <ac:spMkLst>
            <pc:docMk/>
            <pc:sldMk cId="4070319844" sldId="265"/>
            <ac:spMk id="28" creationId="{53E5B1A8-3AC9-4BD1-9BBC-78CA94F2D1BA}"/>
          </ac:spMkLst>
        </pc:spChg>
        <pc:picChg chg="add mod">
          <ac:chgData name="Bellcy Vinitha Samuelraj" userId="77c74fa1-bc34-403e-ac87-4c0952ef2697" providerId="ADAL" clId="{F1628F3F-862D-4BCA-8648-4598858D0579}" dt="2023-07-02T16:25:03.595" v="635" actId="26606"/>
          <ac:picMkLst>
            <pc:docMk/>
            <pc:sldMk cId="4070319844" sldId="265"/>
            <ac:picMk id="5" creationId="{2F542E71-4DA7-6541-3E0B-5237EDEF45BD}"/>
          </ac:picMkLst>
        </pc:picChg>
      </pc:sldChg>
      <pc:sldChg chg="addSp delSp modSp new mod setBg">
        <pc:chgData name="Bellcy Vinitha Samuelraj" userId="77c74fa1-bc34-403e-ac87-4c0952ef2697" providerId="ADAL" clId="{F1628F3F-862D-4BCA-8648-4598858D0579}" dt="2023-07-02T18:02:35.690" v="1106" actId="20577"/>
        <pc:sldMkLst>
          <pc:docMk/>
          <pc:sldMk cId="3946621259" sldId="266"/>
        </pc:sldMkLst>
        <pc:spChg chg="mod">
          <ac:chgData name="Bellcy Vinitha Samuelraj" userId="77c74fa1-bc34-403e-ac87-4c0952ef2697" providerId="ADAL" clId="{F1628F3F-862D-4BCA-8648-4598858D0579}" dt="2023-07-02T18:02:35.690" v="1106" actId="20577"/>
          <ac:spMkLst>
            <pc:docMk/>
            <pc:sldMk cId="3946621259" sldId="266"/>
            <ac:spMk id="2" creationId="{C58BC681-DB8C-992A-51BA-EDF317E67342}"/>
          </ac:spMkLst>
        </pc:spChg>
        <pc:spChg chg="del">
          <ac:chgData name="Bellcy Vinitha Samuelraj" userId="77c74fa1-bc34-403e-ac87-4c0952ef2697" providerId="ADAL" clId="{F1628F3F-862D-4BCA-8648-4598858D0579}" dt="2023-07-02T16:25:50.860" v="664"/>
          <ac:spMkLst>
            <pc:docMk/>
            <pc:sldMk cId="3946621259" sldId="266"/>
            <ac:spMk id="3" creationId="{898389B7-E0D6-4DA3-5543-51A722308EAA}"/>
          </ac:spMkLst>
        </pc:spChg>
        <pc:spChg chg="mod ord">
          <ac:chgData name="Bellcy Vinitha Samuelraj" userId="77c74fa1-bc34-403e-ac87-4c0952ef2697" providerId="ADAL" clId="{F1628F3F-862D-4BCA-8648-4598858D0579}" dt="2023-07-02T16:28:15.802" v="669" actId="26606"/>
          <ac:spMkLst>
            <pc:docMk/>
            <pc:sldMk cId="3946621259" sldId="266"/>
            <ac:spMk id="4" creationId="{29CA8328-D27B-F808-9491-77B9B6369CC5}"/>
          </ac:spMkLst>
        </pc:spChg>
        <pc:spChg chg="add del">
          <ac:chgData name="Bellcy Vinitha Samuelraj" userId="77c74fa1-bc34-403e-ac87-4c0952ef2697" providerId="ADAL" clId="{F1628F3F-862D-4BCA-8648-4598858D0579}" dt="2023-07-02T16:28:15.796" v="668" actId="26606"/>
          <ac:spMkLst>
            <pc:docMk/>
            <pc:sldMk cId="3946621259" sldId="266"/>
            <ac:spMk id="10" creationId="{3AFE8227-C443-417B-BA91-520EB1EF4559}"/>
          </ac:spMkLst>
        </pc:spChg>
        <pc:spChg chg="add del">
          <ac:chgData name="Bellcy Vinitha Samuelraj" userId="77c74fa1-bc34-403e-ac87-4c0952ef2697" providerId="ADAL" clId="{F1628F3F-862D-4BCA-8648-4598858D0579}" dt="2023-07-02T16:28:15.796" v="668" actId="26606"/>
          <ac:spMkLst>
            <pc:docMk/>
            <pc:sldMk cId="3946621259" sldId="266"/>
            <ac:spMk id="12" creationId="{907741FC-B544-4A6E-B831-6789D042333D}"/>
          </ac:spMkLst>
        </pc:spChg>
        <pc:spChg chg="add del">
          <ac:chgData name="Bellcy Vinitha Samuelraj" userId="77c74fa1-bc34-403e-ac87-4c0952ef2697" providerId="ADAL" clId="{F1628F3F-862D-4BCA-8648-4598858D0579}" dt="2023-07-02T16:28:15.796" v="668" actId="26606"/>
          <ac:spMkLst>
            <pc:docMk/>
            <pc:sldMk cId="3946621259" sldId="266"/>
            <ac:spMk id="14" creationId="{3F0BE7ED-7814-4273-B18A-F26CC0380380}"/>
          </ac:spMkLst>
        </pc:spChg>
        <pc:spChg chg="add">
          <ac:chgData name="Bellcy Vinitha Samuelraj" userId="77c74fa1-bc34-403e-ac87-4c0952ef2697" providerId="ADAL" clId="{F1628F3F-862D-4BCA-8648-4598858D0579}" dt="2023-07-02T16:28:15.802" v="669" actId="26606"/>
          <ac:spMkLst>
            <pc:docMk/>
            <pc:sldMk cId="3946621259" sldId="266"/>
            <ac:spMk id="16" creationId="{375E0459-6403-40CD-989D-56A4407CA12E}"/>
          </ac:spMkLst>
        </pc:spChg>
        <pc:spChg chg="add">
          <ac:chgData name="Bellcy Vinitha Samuelraj" userId="77c74fa1-bc34-403e-ac87-4c0952ef2697" providerId="ADAL" clId="{F1628F3F-862D-4BCA-8648-4598858D0579}" dt="2023-07-02T16:28:15.802" v="669" actId="26606"/>
          <ac:spMkLst>
            <pc:docMk/>
            <pc:sldMk cId="3946621259" sldId="266"/>
            <ac:spMk id="17" creationId="{1B15ED52-F352-441B-82BF-E0EA34836D08}"/>
          </ac:spMkLst>
        </pc:spChg>
        <pc:spChg chg="add">
          <ac:chgData name="Bellcy Vinitha Samuelraj" userId="77c74fa1-bc34-403e-ac87-4c0952ef2697" providerId="ADAL" clId="{F1628F3F-862D-4BCA-8648-4598858D0579}" dt="2023-07-02T16:28:15.802" v="669" actId="26606"/>
          <ac:spMkLst>
            <pc:docMk/>
            <pc:sldMk cId="3946621259" sldId="266"/>
            <ac:spMk id="18" creationId="{53E5B1A8-3AC9-4BD1-9BBC-78CA94F2D1BA}"/>
          </ac:spMkLst>
        </pc:spChg>
        <pc:spChg chg="add">
          <ac:chgData name="Bellcy Vinitha Samuelraj" userId="77c74fa1-bc34-403e-ac87-4c0952ef2697" providerId="ADAL" clId="{F1628F3F-862D-4BCA-8648-4598858D0579}" dt="2023-07-02T16:28:15.802" v="669" actId="26606"/>
          <ac:spMkLst>
            <pc:docMk/>
            <pc:sldMk cId="3946621259" sldId="266"/>
            <ac:spMk id="19" creationId="{3B2E3793-BFE6-45A2-9B7B-E18844431C99}"/>
          </ac:spMkLst>
        </pc:spChg>
        <pc:spChg chg="add">
          <ac:chgData name="Bellcy Vinitha Samuelraj" userId="77c74fa1-bc34-403e-ac87-4c0952ef2697" providerId="ADAL" clId="{F1628F3F-862D-4BCA-8648-4598858D0579}" dt="2023-07-02T16:28:15.802" v="669" actId="26606"/>
          <ac:spMkLst>
            <pc:docMk/>
            <pc:sldMk cId="3946621259" sldId="266"/>
            <ac:spMk id="20" creationId="{BC4C4868-CB8F-4AF9-9CDB-8108F2C19B67}"/>
          </ac:spMkLst>
        </pc:spChg>
        <pc:picChg chg="add mod">
          <ac:chgData name="Bellcy Vinitha Samuelraj" userId="77c74fa1-bc34-403e-ac87-4c0952ef2697" providerId="ADAL" clId="{F1628F3F-862D-4BCA-8648-4598858D0579}" dt="2023-07-02T16:28:15.802" v="669" actId="26606"/>
          <ac:picMkLst>
            <pc:docMk/>
            <pc:sldMk cId="3946621259" sldId="266"/>
            <ac:picMk id="5" creationId="{8137F8BF-1ADC-65B4-5706-3851A9AEA249}"/>
          </ac:picMkLst>
        </pc:picChg>
      </pc:sldChg>
      <pc:sldChg chg="addSp delSp modSp new mod setBg">
        <pc:chgData name="Bellcy Vinitha Samuelraj" userId="77c74fa1-bc34-403e-ac87-4c0952ef2697" providerId="ADAL" clId="{F1628F3F-862D-4BCA-8648-4598858D0579}" dt="2023-07-02T18:03:29.952" v="1142" actId="20577"/>
        <pc:sldMkLst>
          <pc:docMk/>
          <pc:sldMk cId="615031301" sldId="267"/>
        </pc:sldMkLst>
        <pc:spChg chg="mod">
          <ac:chgData name="Bellcy Vinitha Samuelraj" userId="77c74fa1-bc34-403e-ac87-4c0952ef2697" providerId="ADAL" clId="{F1628F3F-862D-4BCA-8648-4598858D0579}" dt="2023-07-02T16:47:35.293" v="712" actId="26606"/>
          <ac:spMkLst>
            <pc:docMk/>
            <pc:sldMk cId="615031301" sldId="267"/>
            <ac:spMk id="2" creationId="{8A1373CB-9E44-D9EB-49B9-D2861B94D510}"/>
          </ac:spMkLst>
        </pc:spChg>
        <pc:spChg chg="del">
          <ac:chgData name="Bellcy Vinitha Samuelraj" userId="77c74fa1-bc34-403e-ac87-4c0952ef2697" providerId="ADAL" clId="{F1628F3F-862D-4BCA-8648-4598858D0579}" dt="2023-07-02T16:29:25.598" v="673"/>
          <ac:spMkLst>
            <pc:docMk/>
            <pc:sldMk cId="615031301" sldId="267"/>
            <ac:spMk id="3" creationId="{76F66037-E685-E9AB-A91F-0CCB0A408BE0}"/>
          </ac:spMkLst>
        </pc:spChg>
        <pc:spChg chg="mod ord">
          <ac:chgData name="Bellcy Vinitha Samuelraj" userId="77c74fa1-bc34-403e-ac87-4c0952ef2697" providerId="ADAL" clId="{F1628F3F-862D-4BCA-8648-4598858D0579}" dt="2023-07-02T18:03:29.952" v="1142" actId="20577"/>
          <ac:spMkLst>
            <pc:docMk/>
            <pc:sldMk cId="615031301" sldId="267"/>
            <ac:spMk id="4" creationId="{B25D805D-824F-47F9-65A2-45BA6EF15306}"/>
          </ac:spMkLst>
        </pc:spChg>
        <pc:spChg chg="add del">
          <ac:chgData name="Bellcy Vinitha Samuelraj" userId="77c74fa1-bc34-403e-ac87-4c0952ef2697" providerId="ADAL" clId="{F1628F3F-862D-4BCA-8648-4598858D0579}" dt="2023-07-02T16:45:48.667" v="693" actId="26606"/>
          <ac:spMkLst>
            <pc:docMk/>
            <pc:sldMk cId="615031301" sldId="267"/>
            <ac:spMk id="10" creationId="{22587ECF-85E9-4393-9D87-8EB6F3F6C208}"/>
          </ac:spMkLst>
        </pc:spChg>
        <pc:spChg chg="add del">
          <ac:chgData name="Bellcy Vinitha Samuelraj" userId="77c74fa1-bc34-403e-ac87-4c0952ef2697" providerId="ADAL" clId="{F1628F3F-862D-4BCA-8648-4598858D0579}" dt="2023-07-02T16:46:09.422" v="695" actId="26606"/>
          <ac:spMkLst>
            <pc:docMk/>
            <pc:sldMk cId="615031301" sldId="267"/>
            <ac:spMk id="12" creationId="{3B2E3793-BFE6-45A2-9B7B-E18844431C99}"/>
          </ac:spMkLst>
        </pc:spChg>
        <pc:spChg chg="add del">
          <ac:chgData name="Bellcy Vinitha Samuelraj" userId="77c74fa1-bc34-403e-ac87-4c0952ef2697" providerId="ADAL" clId="{F1628F3F-862D-4BCA-8648-4598858D0579}" dt="2023-07-02T16:46:09.422" v="695" actId="26606"/>
          <ac:spMkLst>
            <pc:docMk/>
            <pc:sldMk cId="615031301" sldId="267"/>
            <ac:spMk id="13" creationId="{1B15ED52-F352-441B-82BF-E0EA34836D08}"/>
          </ac:spMkLst>
        </pc:spChg>
        <pc:spChg chg="add del">
          <ac:chgData name="Bellcy Vinitha Samuelraj" userId="77c74fa1-bc34-403e-ac87-4c0952ef2697" providerId="ADAL" clId="{F1628F3F-862D-4BCA-8648-4598858D0579}" dt="2023-07-02T16:46:09.422" v="695" actId="26606"/>
          <ac:spMkLst>
            <pc:docMk/>
            <pc:sldMk cId="615031301" sldId="267"/>
            <ac:spMk id="14" creationId="{BC4C4868-CB8F-4AF9-9CDB-8108F2C19B67}"/>
          </ac:spMkLst>
        </pc:spChg>
        <pc:spChg chg="add del">
          <ac:chgData name="Bellcy Vinitha Samuelraj" userId="77c74fa1-bc34-403e-ac87-4c0952ef2697" providerId="ADAL" clId="{F1628F3F-862D-4BCA-8648-4598858D0579}" dt="2023-07-02T16:46:09.422" v="695" actId="26606"/>
          <ac:spMkLst>
            <pc:docMk/>
            <pc:sldMk cId="615031301" sldId="267"/>
            <ac:spMk id="16" creationId="{375E0459-6403-40CD-989D-56A4407CA12E}"/>
          </ac:spMkLst>
        </pc:spChg>
        <pc:spChg chg="add del">
          <ac:chgData name="Bellcy Vinitha Samuelraj" userId="77c74fa1-bc34-403e-ac87-4c0952ef2697" providerId="ADAL" clId="{F1628F3F-862D-4BCA-8648-4598858D0579}" dt="2023-07-02T16:46:09.422" v="695" actId="26606"/>
          <ac:spMkLst>
            <pc:docMk/>
            <pc:sldMk cId="615031301" sldId="267"/>
            <ac:spMk id="18" creationId="{53E5B1A8-3AC9-4BD1-9BBC-78CA94F2D1BA}"/>
          </ac:spMkLst>
        </pc:spChg>
        <pc:spChg chg="add del">
          <ac:chgData name="Bellcy Vinitha Samuelraj" userId="77c74fa1-bc34-403e-ac87-4c0952ef2697" providerId="ADAL" clId="{F1628F3F-862D-4BCA-8648-4598858D0579}" dt="2023-07-02T16:46:28.962" v="701" actId="26606"/>
          <ac:spMkLst>
            <pc:docMk/>
            <pc:sldMk cId="615031301" sldId="267"/>
            <ac:spMk id="20" creationId="{3346177D-ADC4-4968-B747-5CFCD390B5B9}"/>
          </ac:spMkLst>
        </pc:spChg>
        <pc:spChg chg="add del">
          <ac:chgData name="Bellcy Vinitha Samuelraj" userId="77c74fa1-bc34-403e-ac87-4c0952ef2697" providerId="ADAL" clId="{F1628F3F-862D-4BCA-8648-4598858D0579}" dt="2023-07-02T16:46:28.962" v="701" actId="26606"/>
          <ac:spMkLst>
            <pc:docMk/>
            <pc:sldMk cId="615031301" sldId="267"/>
            <ac:spMk id="21" creationId="{0844A943-BF79-4FEA-ABB1-3BD54D236606}"/>
          </ac:spMkLst>
        </pc:spChg>
        <pc:spChg chg="add del">
          <ac:chgData name="Bellcy Vinitha Samuelraj" userId="77c74fa1-bc34-403e-ac87-4c0952ef2697" providerId="ADAL" clId="{F1628F3F-862D-4BCA-8648-4598858D0579}" dt="2023-07-02T16:46:28.962" v="701" actId="26606"/>
          <ac:spMkLst>
            <pc:docMk/>
            <pc:sldMk cId="615031301" sldId="267"/>
            <ac:spMk id="22" creationId="{6437CC72-F4A8-4DC3-AFAB-D22C482C8100}"/>
          </ac:spMkLst>
        </pc:spChg>
        <pc:spChg chg="add del">
          <ac:chgData name="Bellcy Vinitha Samuelraj" userId="77c74fa1-bc34-403e-ac87-4c0952ef2697" providerId="ADAL" clId="{F1628F3F-862D-4BCA-8648-4598858D0579}" dt="2023-07-02T16:46:28.949" v="700" actId="26606"/>
          <ac:spMkLst>
            <pc:docMk/>
            <pc:sldMk cId="615031301" sldId="267"/>
            <ac:spMk id="27" creationId="{3AFE8227-C443-417B-BA91-520EB1EF4559}"/>
          </ac:spMkLst>
        </pc:spChg>
        <pc:spChg chg="add del">
          <ac:chgData name="Bellcy Vinitha Samuelraj" userId="77c74fa1-bc34-403e-ac87-4c0952ef2697" providerId="ADAL" clId="{F1628F3F-862D-4BCA-8648-4598858D0579}" dt="2023-07-02T16:46:28.949" v="700" actId="26606"/>
          <ac:spMkLst>
            <pc:docMk/>
            <pc:sldMk cId="615031301" sldId="267"/>
            <ac:spMk id="29" creationId="{907741FC-B544-4A6E-B831-6789D042333D}"/>
          </ac:spMkLst>
        </pc:spChg>
        <pc:spChg chg="add del">
          <ac:chgData name="Bellcy Vinitha Samuelraj" userId="77c74fa1-bc34-403e-ac87-4c0952ef2697" providerId="ADAL" clId="{F1628F3F-862D-4BCA-8648-4598858D0579}" dt="2023-07-02T16:46:28.949" v="700" actId="26606"/>
          <ac:spMkLst>
            <pc:docMk/>
            <pc:sldMk cId="615031301" sldId="267"/>
            <ac:spMk id="31" creationId="{3F0BE7ED-7814-4273-B18A-F26CC0380380}"/>
          </ac:spMkLst>
        </pc:spChg>
        <pc:spChg chg="add del">
          <ac:chgData name="Bellcy Vinitha Samuelraj" userId="77c74fa1-bc34-403e-ac87-4c0952ef2697" providerId="ADAL" clId="{F1628F3F-862D-4BCA-8648-4598858D0579}" dt="2023-07-02T16:47:35.306" v="713" actId="26606"/>
          <ac:spMkLst>
            <pc:docMk/>
            <pc:sldMk cId="615031301" sldId="267"/>
            <ac:spMk id="33" creationId="{375E0459-6403-40CD-989D-56A4407CA12E}"/>
          </ac:spMkLst>
        </pc:spChg>
        <pc:spChg chg="add del">
          <ac:chgData name="Bellcy Vinitha Samuelraj" userId="77c74fa1-bc34-403e-ac87-4c0952ef2697" providerId="ADAL" clId="{F1628F3F-862D-4BCA-8648-4598858D0579}" dt="2023-07-02T16:47:35.306" v="713" actId="26606"/>
          <ac:spMkLst>
            <pc:docMk/>
            <pc:sldMk cId="615031301" sldId="267"/>
            <ac:spMk id="34" creationId="{1B15ED52-F352-441B-82BF-E0EA34836D08}"/>
          </ac:spMkLst>
        </pc:spChg>
        <pc:spChg chg="add del">
          <ac:chgData name="Bellcy Vinitha Samuelraj" userId="77c74fa1-bc34-403e-ac87-4c0952ef2697" providerId="ADAL" clId="{F1628F3F-862D-4BCA-8648-4598858D0579}" dt="2023-07-02T16:47:35.306" v="713" actId="26606"/>
          <ac:spMkLst>
            <pc:docMk/>
            <pc:sldMk cId="615031301" sldId="267"/>
            <ac:spMk id="35" creationId="{53E5B1A8-3AC9-4BD1-9BBC-78CA94F2D1BA}"/>
          </ac:spMkLst>
        </pc:spChg>
        <pc:spChg chg="add del">
          <ac:chgData name="Bellcy Vinitha Samuelraj" userId="77c74fa1-bc34-403e-ac87-4c0952ef2697" providerId="ADAL" clId="{F1628F3F-862D-4BCA-8648-4598858D0579}" dt="2023-07-02T16:47:35.306" v="713" actId="26606"/>
          <ac:spMkLst>
            <pc:docMk/>
            <pc:sldMk cId="615031301" sldId="267"/>
            <ac:spMk id="36" creationId="{3B2E3793-BFE6-45A2-9B7B-E18844431C99}"/>
          </ac:spMkLst>
        </pc:spChg>
        <pc:spChg chg="add del">
          <ac:chgData name="Bellcy Vinitha Samuelraj" userId="77c74fa1-bc34-403e-ac87-4c0952ef2697" providerId="ADAL" clId="{F1628F3F-862D-4BCA-8648-4598858D0579}" dt="2023-07-02T16:47:35.306" v="713" actId="26606"/>
          <ac:spMkLst>
            <pc:docMk/>
            <pc:sldMk cId="615031301" sldId="267"/>
            <ac:spMk id="37" creationId="{BC4C4868-CB8F-4AF9-9CDB-8108F2C19B67}"/>
          </ac:spMkLst>
        </pc:spChg>
        <pc:spChg chg="add del">
          <ac:chgData name="Bellcy Vinitha Samuelraj" userId="77c74fa1-bc34-403e-ac87-4c0952ef2697" providerId="ADAL" clId="{F1628F3F-862D-4BCA-8648-4598858D0579}" dt="2023-07-02T16:47:25.464" v="706" actId="26606"/>
          <ac:spMkLst>
            <pc:docMk/>
            <pc:sldMk cId="615031301" sldId="267"/>
            <ac:spMk id="42" creationId="{1B15ED52-F352-441B-82BF-E0EA34836D08}"/>
          </ac:spMkLst>
        </pc:spChg>
        <pc:spChg chg="add del">
          <ac:chgData name="Bellcy Vinitha Samuelraj" userId="77c74fa1-bc34-403e-ac87-4c0952ef2697" providerId="ADAL" clId="{F1628F3F-862D-4BCA-8648-4598858D0579}" dt="2023-07-02T16:47:25.464" v="706" actId="26606"/>
          <ac:spMkLst>
            <pc:docMk/>
            <pc:sldMk cId="615031301" sldId="267"/>
            <ac:spMk id="44" creationId="{3B2E3793-BFE6-45A2-9B7B-E18844431C99}"/>
          </ac:spMkLst>
        </pc:spChg>
        <pc:spChg chg="add del">
          <ac:chgData name="Bellcy Vinitha Samuelraj" userId="77c74fa1-bc34-403e-ac87-4c0952ef2697" providerId="ADAL" clId="{F1628F3F-862D-4BCA-8648-4598858D0579}" dt="2023-07-02T16:47:25.464" v="706" actId="26606"/>
          <ac:spMkLst>
            <pc:docMk/>
            <pc:sldMk cId="615031301" sldId="267"/>
            <ac:spMk id="46" creationId="{BC4C4868-CB8F-4AF9-9CDB-8108F2C19B67}"/>
          </ac:spMkLst>
        </pc:spChg>
        <pc:spChg chg="add del">
          <ac:chgData name="Bellcy Vinitha Samuelraj" userId="77c74fa1-bc34-403e-ac87-4c0952ef2697" providerId="ADAL" clId="{F1628F3F-862D-4BCA-8648-4598858D0579}" dt="2023-07-02T16:47:25.464" v="706" actId="26606"/>
          <ac:spMkLst>
            <pc:docMk/>
            <pc:sldMk cId="615031301" sldId="267"/>
            <ac:spMk id="48" creationId="{375E0459-6403-40CD-989D-56A4407CA12E}"/>
          </ac:spMkLst>
        </pc:spChg>
        <pc:spChg chg="add del">
          <ac:chgData name="Bellcy Vinitha Samuelraj" userId="77c74fa1-bc34-403e-ac87-4c0952ef2697" providerId="ADAL" clId="{F1628F3F-862D-4BCA-8648-4598858D0579}" dt="2023-07-02T16:47:25.464" v="706" actId="26606"/>
          <ac:spMkLst>
            <pc:docMk/>
            <pc:sldMk cId="615031301" sldId="267"/>
            <ac:spMk id="50" creationId="{53E5B1A8-3AC9-4BD1-9BBC-78CA94F2D1BA}"/>
          </ac:spMkLst>
        </pc:spChg>
        <pc:spChg chg="add del">
          <ac:chgData name="Bellcy Vinitha Samuelraj" userId="77c74fa1-bc34-403e-ac87-4c0952ef2697" providerId="ADAL" clId="{F1628F3F-862D-4BCA-8648-4598858D0579}" dt="2023-07-02T16:47:29.092" v="708" actId="26606"/>
          <ac:spMkLst>
            <pc:docMk/>
            <pc:sldMk cId="615031301" sldId="267"/>
            <ac:spMk id="52" creationId="{4D1248EE-67D1-4BDE-AB0E-01D7CD8DD7ED}"/>
          </ac:spMkLst>
        </pc:spChg>
        <pc:spChg chg="add del">
          <ac:chgData name="Bellcy Vinitha Samuelraj" userId="77c74fa1-bc34-403e-ac87-4c0952ef2697" providerId="ADAL" clId="{F1628F3F-862D-4BCA-8648-4598858D0579}" dt="2023-07-02T16:47:29.092" v="708" actId="26606"/>
          <ac:spMkLst>
            <pc:docMk/>
            <pc:sldMk cId="615031301" sldId="267"/>
            <ac:spMk id="53" creationId="{A344AAA5-41F4-4862-97EF-688D31DC7567}"/>
          </ac:spMkLst>
        </pc:spChg>
        <pc:spChg chg="add del">
          <ac:chgData name="Bellcy Vinitha Samuelraj" userId="77c74fa1-bc34-403e-ac87-4c0952ef2697" providerId="ADAL" clId="{F1628F3F-862D-4BCA-8648-4598858D0579}" dt="2023-07-02T16:47:29.092" v="708" actId="26606"/>
          <ac:spMkLst>
            <pc:docMk/>
            <pc:sldMk cId="615031301" sldId="267"/>
            <ac:spMk id="54" creationId="{69E1A62C-2AAF-4B3E-8CDB-65E237080997}"/>
          </ac:spMkLst>
        </pc:spChg>
        <pc:spChg chg="add del">
          <ac:chgData name="Bellcy Vinitha Samuelraj" userId="77c74fa1-bc34-403e-ac87-4c0952ef2697" providerId="ADAL" clId="{F1628F3F-862D-4BCA-8648-4598858D0579}" dt="2023-07-02T16:47:31.735" v="710" actId="26606"/>
          <ac:spMkLst>
            <pc:docMk/>
            <pc:sldMk cId="615031301" sldId="267"/>
            <ac:spMk id="56" creationId="{1B15ED52-F352-441B-82BF-E0EA34836D08}"/>
          </ac:spMkLst>
        </pc:spChg>
        <pc:spChg chg="add del">
          <ac:chgData name="Bellcy Vinitha Samuelraj" userId="77c74fa1-bc34-403e-ac87-4c0952ef2697" providerId="ADAL" clId="{F1628F3F-862D-4BCA-8648-4598858D0579}" dt="2023-07-02T16:47:31.735" v="710" actId="26606"/>
          <ac:spMkLst>
            <pc:docMk/>
            <pc:sldMk cId="615031301" sldId="267"/>
            <ac:spMk id="57" creationId="{3B2E3793-BFE6-45A2-9B7B-E18844431C99}"/>
          </ac:spMkLst>
        </pc:spChg>
        <pc:spChg chg="add del">
          <ac:chgData name="Bellcy Vinitha Samuelraj" userId="77c74fa1-bc34-403e-ac87-4c0952ef2697" providerId="ADAL" clId="{F1628F3F-862D-4BCA-8648-4598858D0579}" dt="2023-07-02T16:47:31.735" v="710" actId="26606"/>
          <ac:spMkLst>
            <pc:docMk/>
            <pc:sldMk cId="615031301" sldId="267"/>
            <ac:spMk id="58" creationId="{BC4C4868-CB8F-4AF9-9CDB-8108F2C19B67}"/>
          </ac:spMkLst>
        </pc:spChg>
        <pc:spChg chg="add del">
          <ac:chgData name="Bellcy Vinitha Samuelraj" userId="77c74fa1-bc34-403e-ac87-4c0952ef2697" providerId="ADAL" clId="{F1628F3F-862D-4BCA-8648-4598858D0579}" dt="2023-07-02T16:47:31.735" v="710" actId="26606"/>
          <ac:spMkLst>
            <pc:docMk/>
            <pc:sldMk cId="615031301" sldId="267"/>
            <ac:spMk id="59" creationId="{375E0459-6403-40CD-989D-56A4407CA12E}"/>
          </ac:spMkLst>
        </pc:spChg>
        <pc:spChg chg="add del">
          <ac:chgData name="Bellcy Vinitha Samuelraj" userId="77c74fa1-bc34-403e-ac87-4c0952ef2697" providerId="ADAL" clId="{F1628F3F-862D-4BCA-8648-4598858D0579}" dt="2023-07-02T16:47:31.735" v="710" actId="26606"/>
          <ac:spMkLst>
            <pc:docMk/>
            <pc:sldMk cId="615031301" sldId="267"/>
            <ac:spMk id="60" creationId="{53E5B1A8-3AC9-4BD1-9BBC-78CA94F2D1BA}"/>
          </ac:spMkLst>
        </pc:spChg>
        <pc:spChg chg="add del">
          <ac:chgData name="Bellcy Vinitha Samuelraj" userId="77c74fa1-bc34-403e-ac87-4c0952ef2697" providerId="ADAL" clId="{F1628F3F-862D-4BCA-8648-4598858D0579}" dt="2023-07-02T16:47:35.293" v="712" actId="26606"/>
          <ac:spMkLst>
            <pc:docMk/>
            <pc:sldMk cId="615031301" sldId="267"/>
            <ac:spMk id="62" creationId="{3346177D-ADC4-4968-B747-5CFCD390B5B9}"/>
          </ac:spMkLst>
        </pc:spChg>
        <pc:spChg chg="add del">
          <ac:chgData name="Bellcy Vinitha Samuelraj" userId="77c74fa1-bc34-403e-ac87-4c0952ef2697" providerId="ADAL" clId="{F1628F3F-862D-4BCA-8648-4598858D0579}" dt="2023-07-02T16:47:35.293" v="712" actId="26606"/>
          <ac:spMkLst>
            <pc:docMk/>
            <pc:sldMk cId="615031301" sldId="267"/>
            <ac:spMk id="63" creationId="{0844A943-BF79-4FEA-ABB1-3BD54D236606}"/>
          </ac:spMkLst>
        </pc:spChg>
        <pc:spChg chg="add del">
          <ac:chgData name="Bellcy Vinitha Samuelraj" userId="77c74fa1-bc34-403e-ac87-4c0952ef2697" providerId="ADAL" clId="{F1628F3F-862D-4BCA-8648-4598858D0579}" dt="2023-07-02T16:47:35.293" v="712" actId="26606"/>
          <ac:spMkLst>
            <pc:docMk/>
            <pc:sldMk cId="615031301" sldId="267"/>
            <ac:spMk id="64" creationId="{6437CC72-F4A8-4DC3-AFAB-D22C482C8100}"/>
          </ac:spMkLst>
        </pc:spChg>
        <pc:spChg chg="add">
          <ac:chgData name="Bellcy Vinitha Samuelraj" userId="77c74fa1-bc34-403e-ac87-4c0952ef2697" providerId="ADAL" clId="{F1628F3F-862D-4BCA-8648-4598858D0579}" dt="2023-07-02T16:47:35.306" v="713" actId="26606"/>
          <ac:spMkLst>
            <pc:docMk/>
            <pc:sldMk cId="615031301" sldId="267"/>
            <ac:spMk id="66" creationId="{1B15ED52-F352-441B-82BF-E0EA34836D08}"/>
          </ac:spMkLst>
        </pc:spChg>
        <pc:spChg chg="add">
          <ac:chgData name="Bellcy Vinitha Samuelraj" userId="77c74fa1-bc34-403e-ac87-4c0952ef2697" providerId="ADAL" clId="{F1628F3F-862D-4BCA-8648-4598858D0579}" dt="2023-07-02T16:47:35.306" v="713" actId="26606"/>
          <ac:spMkLst>
            <pc:docMk/>
            <pc:sldMk cId="615031301" sldId="267"/>
            <ac:spMk id="67" creationId="{3B2E3793-BFE6-45A2-9B7B-E18844431C99}"/>
          </ac:spMkLst>
        </pc:spChg>
        <pc:spChg chg="add">
          <ac:chgData name="Bellcy Vinitha Samuelraj" userId="77c74fa1-bc34-403e-ac87-4c0952ef2697" providerId="ADAL" clId="{F1628F3F-862D-4BCA-8648-4598858D0579}" dt="2023-07-02T16:47:35.306" v="713" actId="26606"/>
          <ac:spMkLst>
            <pc:docMk/>
            <pc:sldMk cId="615031301" sldId="267"/>
            <ac:spMk id="68" creationId="{BC4C4868-CB8F-4AF9-9CDB-8108F2C19B67}"/>
          </ac:spMkLst>
        </pc:spChg>
        <pc:spChg chg="add">
          <ac:chgData name="Bellcy Vinitha Samuelraj" userId="77c74fa1-bc34-403e-ac87-4c0952ef2697" providerId="ADAL" clId="{F1628F3F-862D-4BCA-8648-4598858D0579}" dt="2023-07-02T16:47:35.306" v="713" actId="26606"/>
          <ac:spMkLst>
            <pc:docMk/>
            <pc:sldMk cId="615031301" sldId="267"/>
            <ac:spMk id="69" creationId="{375E0459-6403-40CD-989D-56A4407CA12E}"/>
          </ac:spMkLst>
        </pc:spChg>
        <pc:spChg chg="add">
          <ac:chgData name="Bellcy Vinitha Samuelraj" userId="77c74fa1-bc34-403e-ac87-4c0952ef2697" providerId="ADAL" clId="{F1628F3F-862D-4BCA-8648-4598858D0579}" dt="2023-07-02T16:47:35.306" v="713" actId="26606"/>
          <ac:spMkLst>
            <pc:docMk/>
            <pc:sldMk cId="615031301" sldId="267"/>
            <ac:spMk id="70" creationId="{53E5B1A8-3AC9-4BD1-9BBC-78CA94F2D1BA}"/>
          </ac:spMkLst>
        </pc:spChg>
        <pc:picChg chg="add mod ord modCrop">
          <ac:chgData name="Bellcy Vinitha Samuelraj" userId="77c74fa1-bc34-403e-ac87-4c0952ef2697" providerId="ADAL" clId="{F1628F3F-862D-4BCA-8648-4598858D0579}" dt="2023-07-02T16:47:35.293" v="712" actId="26606"/>
          <ac:picMkLst>
            <pc:docMk/>
            <pc:sldMk cId="615031301" sldId="267"/>
            <ac:picMk id="5" creationId="{0923273C-DCCA-514D-6F12-872E6643F7B9}"/>
          </ac:picMkLst>
        </pc:picChg>
      </pc:sldChg>
      <pc:sldChg chg="new del">
        <pc:chgData name="Bellcy Vinitha Samuelraj" userId="77c74fa1-bc34-403e-ac87-4c0952ef2697" providerId="ADAL" clId="{F1628F3F-862D-4BCA-8648-4598858D0579}" dt="2023-07-02T16:29:18.542" v="671" actId="47"/>
        <pc:sldMkLst>
          <pc:docMk/>
          <pc:sldMk cId="1142897553" sldId="267"/>
        </pc:sldMkLst>
      </pc:sldChg>
      <pc:sldChg chg="addSp delSp modSp new del mod setBg">
        <pc:chgData name="Bellcy Vinitha Samuelraj" userId="77c74fa1-bc34-403e-ac87-4c0952ef2697" providerId="ADAL" clId="{F1628F3F-862D-4BCA-8648-4598858D0579}" dt="2023-07-02T19:08:42.835" v="1634" actId="47"/>
        <pc:sldMkLst>
          <pc:docMk/>
          <pc:sldMk cId="4248294444" sldId="268"/>
        </pc:sldMkLst>
        <pc:spChg chg="add del mod">
          <ac:chgData name="Bellcy Vinitha Samuelraj" userId="77c74fa1-bc34-403e-ac87-4c0952ef2697" providerId="ADAL" clId="{F1628F3F-862D-4BCA-8648-4598858D0579}" dt="2023-07-02T16:56:18.671" v="731" actId="26606"/>
          <ac:spMkLst>
            <pc:docMk/>
            <pc:sldMk cId="4248294444" sldId="268"/>
            <ac:spMk id="2" creationId="{82ED8A31-1253-7AF4-5C2B-9F964D291FC7}"/>
          </ac:spMkLst>
        </pc:spChg>
        <pc:spChg chg="mod ord">
          <ac:chgData name="Bellcy Vinitha Samuelraj" userId="77c74fa1-bc34-403e-ac87-4c0952ef2697" providerId="ADAL" clId="{F1628F3F-862D-4BCA-8648-4598858D0579}" dt="2023-07-02T19:08:28.861" v="1631" actId="21"/>
          <ac:spMkLst>
            <pc:docMk/>
            <pc:sldMk cId="4248294444" sldId="268"/>
            <ac:spMk id="3" creationId="{B520EA7C-1A43-2BE2-301A-3414D4C87BDD}"/>
          </ac:spMkLst>
        </pc:spChg>
        <pc:spChg chg="del">
          <ac:chgData name="Bellcy Vinitha Samuelraj" userId="77c74fa1-bc34-403e-ac87-4c0952ef2697" providerId="ADAL" clId="{F1628F3F-862D-4BCA-8648-4598858D0579}" dt="2023-07-02T16:47:47.310" v="716" actId="22"/>
          <ac:spMkLst>
            <pc:docMk/>
            <pc:sldMk cId="4248294444" sldId="268"/>
            <ac:spMk id="4" creationId="{32616D1C-0F48-8326-4CE3-EB331C81081A}"/>
          </ac:spMkLst>
        </pc:spChg>
        <pc:spChg chg="add del mod">
          <ac:chgData name="Bellcy Vinitha Samuelraj" userId="77c74fa1-bc34-403e-ac87-4c0952ef2697" providerId="ADAL" clId="{F1628F3F-862D-4BCA-8648-4598858D0579}" dt="2023-07-02T19:07:24.395" v="1623" actId="478"/>
          <ac:spMkLst>
            <pc:docMk/>
            <pc:sldMk cId="4248294444" sldId="268"/>
            <ac:spMk id="10" creationId="{A39BB099-462B-5948-A546-3AC7E1FEBE1A}"/>
          </ac:spMkLst>
        </pc:spChg>
        <pc:spChg chg="add del">
          <ac:chgData name="Bellcy Vinitha Samuelraj" userId="77c74fa1-bc34-403e-ac87-4c0952ef2697" providerId="ADAL" clId="{F1628F3F-862D-4BCA-8648-4598858D0579}" dt="2023-07-02T16:56:18.671" v="731" actId="26606"/>
          <ac:spMkLst>
            <pc:docMk/>
            <pc:sldMk cId="4248294444" sldId="268"/>
            <ac:spMk id="11" creationId="{1B15ED52-F352-441B-82BF-E0EA34836D08}"/>
          </ac:spMkLst>
        </pc:spChg>
        <pc:spChg chg="add del">
          <ac:chgData name="Bellcy Vinitha Samuelraj" userId="77c74fa1-bc34-403e-ac87-4c0952ef2697" providerId="ADAL" clId="{F1628F3F-862D-4BCA-8648-4598858D0579}" dt="2023-07-02T16:56:18.671" v="731" actId="26606"/>
          <ac:spMkLst>
            <pc:docMk/>
            <pc:sldMk cId="4248294444" sldId="268"/>
            <ac:spMk id="13" creationId="{3B2E3793-BFE6-45A2-9B7B-E18844431C99}"/>
          </ac:spMkLst>
        </pc:spChg>
        <pc:spChg chg="add mod">
          <ac:chgData name="Bellcy Vinitha Samuelraj" userId="77c74fa1-bc34-403e-ac87-4c0952ef2697" providerId="ADAL" clId="{F1628F3F-862D-4BCA-8648-4598858D0579}" dt="2023-07-02T19:07:26.957" v="1625" actId="478"/>
          <ac:spMkLst>
            <pc:docMk/>
            <pc:sldMk cId="4248294444" sldId="268"/>
            <ac:spMk id="14" creationId="{2CED6EDF-3262-1D2D-3FC2-DA78AC806751}"/>
          </ac:spMkLst>
        </pc:spChg>
        <pc:spChg chg="add del">
          <ac:chgData name="Bellcy Vinitha Samuelraj" userId="77c74fa1-bc34-403e-ac87-4c0952ef2697" providerId="ADAL" clId="{F1628F3F-862D-4BCA-8648-4598858D0579}" dt="2023-07-02T16:56:18.671" v="731" actId="26606"/>
          <ac:spMkLst>
            <pc:docMk/>
            <pc:sldMk cId="4248294444" sldId="268"/>
            <ac:spMk id="15" creationId="{BC4C4868-CB8F-4AF9-9CDB-8108F2C19B67}"/>
          </ac:spMkLst>
        </pc:spChg>
        <pc:spChg chg="add del">
          <ac:chgData name="Bellcy Vinitha Samuelraj" userId="77c74fa1-bc34-403e-ac87-4c0952ef2697" providerId="ADAL" clId="{F1628F3F-862D-4BCA-8648-4598858D0579}" dt="2023-07-02T16:56:18.671" v="731" actId="26606"/>
          <ac:spMkLst>
            <pc:docMk/>
            <pc:sldMk cId="4248294444" sldId="268"/>
            <ac:spMk id="17" creationId="{375E0459-6403-40CD-989D-56A4407CA12E}"/>
          </ac:spMkLst>
        </pc:spChg>
        <pc:spChg chg="add del">
          <ac:chgData name="Bellcy Vinitha Samuelraj" userId="77c74fa1-bc34-403e-ac87-4c0952ef2697" providerId="ADAL" clId="{F1628F3F-862D-4BCA-8648-4598858D0579}" dt="2023-07-02T16:56:18.671" v="731" actId="26606"/>
          <ac:spMkLst>
            <pc:docMk/>
            <pc:sldMk cId="4248294444" sldId="268"/>
            <ac:spMk id="19" creationId="{53E5B1A8-3AC9-4BD1-9BBC-78CA94F2D1BA}"/>
          </ac:spMkLst>
        </pc:spChg>
        <pc:spChg chg="add">
          <ac:chgData name="Bellcy Vinitha Samuelraj" userId="77c74fa1-bc34-403e-ac87-4c0952ef2697" providerId="ADAL" clId="{F1628F3F-862D-4BCA-8648-4598858D0579}" dt="2023-07-02T16:56:18.671" v="731" actId="26606"/>
          <ac:spMkLst>
            <pc:docMk/>
            <pc:sldMk cId="4248294444" sldId="268"/>
            <ac:spMk id="24" creationId="{2596F992-698C-48C0-9D89-70DA4CE927EF}"/>
          </ac:spMkLst>
        </pc:spChg>
        <pc:spChg chg="add">
          <ac:chgData name="Bellcy Vinitha Samuelraj" userId="77c74fa1-bc34-403e-ac87-4c0952ef2697" providerId="ADAL" clId="{F1628F3F-862D-4BCA-8648-4598858D0579}" dt="2023-07-02T16:56:18.671" v="731" actId="26606"/>
          <ac:spMkLst>
            <pc:docMk/>
            <pc:sldMk cId="4248294444" sldId="268"/>
            <ac:spMk id="26" creationId="{E7BFF8DC-0AE7-4AD2-9B28-2E5F26D62C30}"/>
          </ac:spMkLst>
        </pc:spChg>
        <pc:spChg chg="add">
          <ac:chgData name="Bellcy Vinitha Samuelraj" userId="77c74fa1-bc34-403e-ac87-4c0952ef2697" providerId="ADAL" clId="{F1628F3F-862D-4BCA-8648-4598858D0579}" dt="2023-07-02T16:56:18.671" v="731" actId="26606"/>
          <ac:spMkLst>
            <pc:docMk/>
            <pc:sldMk cId="4248294444" sldId="268"/>
            <ac:spMk id="28" creationId="{7E0162AD-C6E5-4BF8-A453-76ADB36877D3}"/>
          </ac:spMkLst>
        </pc:spChg>
        <pc:picChg chg="add del mod ord">
          <ac:chgData name="Bellcy Vinitha Samuelraj" userId="77c74fa1-bc34-403e-ac87-4c0952ef2697" providerId="ADAL" clId="{F1628F3F-862D-4BCA-8648-4598858D0579}" dt="2023-07-02T19:07:26.957" v="1625" actId="478"/>
          <ac:picMkLst>
            <pc:docMk/>
            <pc:sldMk cId="4248294444" sldId="268"/>
            <ac:picMk id="6" creationId="{C1BA5699-0F79-7DDF-92E2-49F06FD1A83A}"/>
          </ac:picMkLst>
        </pc:picChg>
        <pc:picChg chg="add mod">
          <ac:chgData name="Bellcy Vinitha Samuelraj" userId="77c74fa1-bc34-403e-ac87-4c0952ef2697" providerId="ADAL" clId="{F1628F3F-862D-4BCA-8648-4598858D0579}" dt="2023-07-02T16:55:53.266" v="729"/>
          <ac:picMkLst>
            <pc:docMk/>
            <pc:sldMk cId="4248294444" sldId="268"/>
            <ac:picMk id="7" creationId="{5F771CE9-7056-A79C-6590-DDAEB5111842}"/>
          </ac:picMkLst>
        </pc:picChg>
        <pc:picChg chg="add mod">
          <ac:chgData name="Bellcy Vinitha Samuelraj" userId="77c74fa1-bc34-403e-ac87-4c0952ef2697" providerId="ADAL" clId="{F1628F3F-862D-4BCA-8648-4598858D0579}" dt="2023-07-02T19:07:25.067" v="1624"/>
          <ac:picMkLst>
            <pc:docMk/>
            <pc:sldMk cId="4248294444" sldId="268"/>
            <ac:picMk id="8" creationId="{DE73E8D6-3D0D-59A9-1D6C-DFADF1B1215A}"/>
          </ac:picMkLst>
        </pc:picChg>
        <pc:picChg chg="add del mod">
          <ac:chgData name="Bellcy Vinitha Samuelraj" userId="77c74fa1-bc34-403e-ac87-4c0952ef2697" providerId="ADAL" clId="{F1628F3F-862D-4BCA-8648-4598858D0579}" dt="2023-07-02T19:08:04.850" v="1629" actId="21"/>
          <ac:picMkLst>
            <pc:docMk/>
            <pc:sldMk cId="4248294444" sldId="268"/>
            <ac:picMk id="16" creationId="{36A8D586-23D4-3464-2267-86AA8342B0DC}"/>
          </ac:picMkLst>
        </pc:picChg>
      </pc:sldChg>
      <pc:sldChg chg="addSp delSp modSp new mod setBg">
        <pc:chgData name="Bellcy Vinitha Samuelraj" userId="77c74fa1-bc34-403e-ac87-4c0952ef2697" providerId="ADAL" clId="{F1628F3F-862D-4BCA-8648-4598858D0579}" dt="2023-07-02T18:04:34.125" v="1174" actId="20577"/>
        <pc:sldMkLst>
          <pc:docMk/>
          <pc:sldMk cId="3602963440" sldId="269"/>
        </pc:sldMkLst>
        <pc:spChg chg="mod">
          <ac:chgData name="Bellcy Vinitha Samuelraj" userId="77c74fa1-bc34-403e-ac87-4c0952ef2697" providerId="ADAL" clId="{F1628F3F-862D-4BCA-8648-4598858D0579}" dt="2023-07-02T18:04:34.125" v="1174" actId="20577"/>
          <ac:spMkLst>
            <pc:docMk/>
            <pc:sldMk cId="3602963440" sldId="269"/>
            <ac:spMk id="2" creationId="{FF546DD2-85BA-05BA-8519-7AE37D7C10DF}"/>
          </ac:spMkLst>
        </pc:spChg>
        <pc:spChg chg="del">
          <ac:chgData name="Bellcy Vinitha Samuelraj" userId="77c74fa1-bc34-403e-ac87-4c0952ef2697" providerId="ADAL" clId="{F1628F3F-862D-4BCA-8648-4598858D0579}" dt="2023-07-02T16:49:00.584" v="723"/>
          <ac:spMkLst>
            <pc:docMk/>
            <pc:sldMk cId="3602963440" sldId="269"/>
            <ac:spMk id="3" creationId="{1FE30B32-E317-8728-D776-D4BBCC081300}"/>
          </ac:spMkLst>
        </pc:spChg>
        <pc:spChg chg="mod ord">
          <ac:chgData name="Bellcy Vinitha Samuelraj" userId="77c74fa1-bc34-403e-ac87-4c0952ef2697" providerId="ADAL" clId="{F1628F3F-862D-4BCA-8648-4598858D0579}" dt="2023-07-02T18:04:20.506" v="1144" actId="20577"/>
          <ac:spMkLst>
            <pc:docMk/>
            <pc:sldMk cId="3602963440" sldId="269"/>
            <ac:spMk id="4" creationId="{FC3B6088-F52F-B21C-120F-FD31E09C2B27}"/>
          </ac:spMkLst>
        </pc:spChg>
        <pc:spChg chg="add">
          <ac:chgData name="Bellcy Vinitha Samuelraj" userId="77c74fa1-bc34-403e-ac87-4c0952ef2697" providerId="ADAL" clId="{F1628F3F-862D-4BCA-8648-4598858D0579}" dt="2023-07-02T16:50:07.331" v="726" actId="26606"/>
          <ac:spMkLst>
            <pc:docMk/>
            <pc:sldMk cId="3602963440" sldId="269"/>
            <ac:spMk id="10" creationId="{1B15ED52-F352-441B-82BF-E0EA34836D08}"/>
          </ac:spMkLst>
        </pc:spChg>
        <pc:spChg chg="add">
          <ac:chgData name="Bellcy Vinitha Samuelraj" userId="77c74fa1-bc34-403e-ac87-4c0952ef2697" providerId="ADAL" clId="{F1628F3F-862D-4BCA-8648-4598858D0579}" dt="2023-07-02T16:50:07.331" v="726" actId="26606"/>
          <ac:spMkLst>
            <pc:docMk/>
            <pc:sldMk cId="3602963440" sldId="269"/>
            <ac:spMk id="12" creationId="{3B2E3793-BFE6-45A2-9B7B-E18844431C99}"/>
          </ac:spMkLst>
        </pc:spChg>
        <pc:spChg chg="add">
          <ac:chgData name="Bellcy Vinitha Samuelraj" userId="77c74fa1-bc34-403e-ac87-4c0952ef2697" providerId="ADAL" clId="{F1628F3F-862D-4BCA-8648-4598858D0579}" dt="2023-07-02T16:50:07.331" v="726" actId="26606"/>
          <ac:spMkLst>
            <pc:docMk/>
            <pc:sldMk cId="3602963440" sldId="269"/>
            <ac:spMk id="14" creationId="{BC4C4868-CB8F-4AF9-9CDB-8108F2C19B67}"/>
          </ac:spMkLst>
        </pc:spChg>
        <pc:spChg chg="add">
          <ac:chgData name="Bellcy Vinitha Samuelraj" userId="77c74fa1-bc34-403e-ac87-4c0952ef2697" providerId="ADAL" clId="{F1628F3F-862D-4BCA-8648-4598858D0579}" dt="2023-07-02T16:50:07.331" v="726" actId="26606"/>
          <ac:spMkLst>
            <pc:docMk/>
            <pc:sldMk cId="3602963440" sldId="269"/>
            <ac:spMk id="16" creationId="{375E0459-6403-40CD-989D-56A4407CA12E}"/>
          </ac:spMkLst>
        </pc:spChg>
        <pc:spChg chg="add">
          <ac:chgData name="Bellcy Vinitha Samuelraj" userId="77c74fa1-bc34-403e-ac87-4c0952ef2697" providerId="ADAL" clId="{F1628F3F-862D-4BCA-8648-4598858D0579}" dt="2023-07-02T16:50:07.331" v="726" actId="26606"/>
          <ac:spMkLst>
            <pc:docMk/>
            <pc:sldMk cId="3602963440" sldId="269"/>
            <ac:spMk id="18" creationId="{53E5B1A8-3AC9-4BD1-9BBC-78CA94F2D1BA}"/>
          </ac:spMkLst>
        </pc:spChg>
        <pc:picChg chg="add mod modCrop">
          <ac:chgData name="Bellcy Vinitha Samuelraj" userId="77c74fa1-bc34-403e-ac87-4c0952ef2697" providerId="ADAL" clId="{F1628F3F-862D-4BCA-8648-4598858D0579}" dt="2023-07-02T16:50:07.331" v="726" actId="26606"/>
          <ac:picMkLst>
            <pc:docMk/>
            <pc:sldMk cId="3602963440" sldId="269"/>
            <ac:picMk id="5" creationId="{06EC0A41-099E-F357-CD54-038454E20607}"/>
          </ac:picMkLst>
        </pc:picChg>
      </pc:sldChg>
      <pc:sldChg chg="addSp delSp modSp new mod setBg">
        <pc:chgData name="Bellcy Vinitha Samuelraj" userId="77c74fa1-bc34-403e-ac87-4c0952ef2697" providerId="ADAL" clId="{F1628F3F-862D-4BCA-8648-4598858D0579}" dt="2023-07-02T18:04:59.589" v="1200" actId="20577"/>
        <pc:sldMkLst>
          <pc:docMk/>
          <pc:sldMk cId="155112279" sldId="270"/>
        </pc:sldMkLst>
        <pc:spChg chg="mod">
          <ac:chgData name="Bellcy Vinitha Samuelraj" userId="77c74fa1-bc34-403e-ac87-4c0952ef2697" providerId="ADAL" clId="{F1628F3F-862D-4BCA-8648-4598858D0579}" dt="2023-07-02T18:04:59.589" v="1200" actId="20577"/>
          <ac:spMkLst>
            <pc:docMk/>
            <pc:sldMk cId="155112279" sldId="270"/>
            <ac:spMk id="2" creationId="{196EB5F7-CAAE-8971-308B-76D974105C36}"/>
          </ac:spMkLst>
        </pc:spChg>
        <pc:spChg chg="mod ord">
          <ac:chgData name="Bellcy Vinitha Samuelraj" userId="77c74fa1-bc34-403e-ac87-4c0952ef2697" providerId="ADAL" clId="{F1628F3F-862D-4BCA-8648-4598858D0579}" dt="2023-07-02T16:59:04.699" v="748" actId="26606"/>
          <ac:spMkLst>
            <pc:docMk/>
            <pc:sldMk cId="155112279" sldId="270"/>
            <ac:spMk id="3" creationId="{7B72D84B-D9E9-7A4F-4A16-5B51BF3424CC}"/>
          </ac:spMkLst>
        </pc:spChg>
        <pc:spChg chg="del">
          <ac:chgData name="Bellcy Vinitha Samuelraj" userId="77c74fa1-bc34-403e-ac87-4c0952ef2697" providerId="ADAL" clId="{F1628F3F-862D-4BCA-8648-4598858D0579}" dt="2023-07-02T16:56:53.678" v="736" actId="22"/>
          <ac:spMkLst>
            <pc:docMk/>
            <pc:sldMk cId="155112279" sldId="270"/>
            <ac:spMk id="4" creationId="{35F8DCCA-FA3D-AA29-2490-7687B3639B41}"/>
          </ac:spMkLst>
        </pc:spChg>
        <pc:spChg chg="add del">
          <ac:chgData name="Bellcy Vinitha Samuelraj" userId="77c74fa1-bc34-403e-ac87-4c0952ef2697" providerId="ADAL" clId="{F1628F3F-862D-4BCA-8648-4598858D0579}" dt="2023-07-02T16:59:04.699" v="748" actId="26606"/>
          <ac:spMkLst>
            <pc:docMk/>
            <pc:sldMk cId="155112279" sldId="270"/>
            <ac:spMk id="11" creationId="{1B15ED52-F352-441B-82BF-E0EA34836D08}"/>
          </ac:spMkLst>
        </pc:spChg>
        <pc:spChg chg="add del">
          <ac:chgData name="Bellcy Vinitha Samuelraj" userId="77c74fa1-bc34-403e-ac87-4c0952ef2697" providerId="ADAL" clId="{F1628F3F-862D-4BCA-8648-4598858D0579}" dt="2023-07-02T16:59:04.699" v="748" actId="26606"/>
          <ac:spMkLst>
            <pc:docMk/>
            <pc:sldMk cId="155112279" sldId="270"/>
            <ac:spMk id="13" creationId="{3B2E3793-BFE6-45A2-9B7B-E18844431C99}"/>
          </ac:spMkLst>
        </pc:spChg>
        <pc:spChg chg="add del">
          <ac:chgData name="Bellcy Vinitha Samuelraj" userId="77c74fa1-bc34-403e-ac87-4c0952ef2697" providerId="ADAL" clId="{F1628F3F-862D-4BCA-8648-4598858D0579}" dt="2023-07-02T16:59:04.699" v="748" actId="26606"/>
          <ac:spMkLst>
            <pc:docMk/>
            <pc:sldMk cId="155112279" sldId="270"/>
            <ac:spMk id="15" creationId="{BC4C4868-CB8F-4AF9-9CDB-8108F2C19B67}"/>
          </ac:spMkLst>
        </pc:spChg>
        <pc:spChg chg="add del">
          <ac:chgData name="Bellcy Vinitha Samuelraj" userId="77c74fa1-bc34-403e-ac87-4c0952ef2697" providerId="ADAL" clId="{F1628F3F-862D-4BCA-8648-4598858D0579}" dt="2023-07-02T16:59:04.699" v="748" actId="26606"/>
          <ac:spMkLst>
            <pc:docMk/>
            <pc:sldMk cId="155112279" sldId="270"/>
            <ac:spMk id="17" creationId="{375E0459-6403-40CD-989D-56A4407CA12E}"/>
          </ac:spMkLst>
        </pc:spChg>
        <pc:spChg chg="add del">
          <ac:chgData name="Bellcy Vinitha Samuelraj" userId="77c74fa1-bc34-403e-ac87-4c0952ef2697" providerId="ADAL" clId="{F1628F3F-862D-4BCA-8648-4598858D0579}" dt="2023-07-02T16:59:04.699" v="748" actId="26606"/>
          <ac:spMkLst>
            <pc:docMk/>
            <pc:sldMk cId="155112279" sldId="270"/>
            <ac:spMk id="19" creationId="{53E5B1A8-3AC9-4BD1-9BBC-78CA94F2D1BA}"/>
          </ac:spMkLst>
        </pc:spChg>
        <pc:spChg chg="add del">
          <ac:chgData name="Bellcy Vinitha Samuelraj" userId="77c74fa1-bc34-403e-ac87-4c0952ef2697" providerId="ADAL" clId="{F1628F3F-862D-4BCA-8648-4598858D0579}" dt="2023-07-02T16:59:01.447" v="745" actId="26606"/>
          <ac:spMkLst>
            <pc:docMk/>
            <pc:sldMk cId="155112279" sldId="270"/>
            <ac:spMk id="24" creationId="{1B15ED52-F352-441B-82BF-E0EA34836D08}"/>
          </ac:spMkLst>
        </pc:spChg>
        <pc:spChg chg="add del">
          <ac:chgData name="Bellcy Vinitha Samuelraj" userId="77c74fa1-bc34-403e-ac87-4c0952ef2697" providerId="ADAL" clId="{F1628F3F-862D-4BCA-8648-4598858D0579}" dt="2023-07-02T16:59:01.447" v="745" actId="26606"/>
          <ac:spMkLst>
            <pc:docMk/>
            <pc:sldMk cId="155112279" sldId="270"/>
            <ac:spMk id="26" creationId="{3B2E3793-BFE6-45A2-9B7B-E18844431C99}"/>
          </ac:spMkLst>
        </pc:spChg>
        <pc:spChg chg="add del">
          <ac:chgData name="Bellcy Vinitha Samuelraj" userId="77c74fa1-bc34-403e-ac87-4c0952ef2697" providerId="ADAL" clId="{F1628F3F-862D-4BCA-8648-4598858D0579}" dt="2023-07-02T16:59:01.447" v="745" actId="26606"/>
          <ac:spMkLst>
            <pc:docMk/>
            <pc:sldMk cId="155112279" sldId="270"/>
            <ac:spMk id="28" creationId="{BC4C4868-CB8F-4AF9-9CDB-8108F2C19B67}"/>
          </ac:spMkLst>
        </pc:spChg>
        <pc:spChg chg="add del">
          <ac:chgData name="Bellcy Vinitha Samuelraj" userId="77c74fa1-bc34-403e-ac87-4c0952ef2697" providerId="ADAL" clId="{F1628F3F-862D-4BCA-8648-4598858D0579}" dt="2023-07-02T16:59:01.447" v="745" actId="26606"/>
          <ac:spMkLst>
            <pc:docMk/>
            <pc:sldMk cId="155112279" sldId="270"/>
            <ac:spMk id="30" creationId="{375E0459-6403-40CD-989D-56A4407CA12E}"/>
          </ac:spMkLst>
        </pc:spChg>
        <pc:spChg chg="add del">
          <ac:chgData name="Bellcy Vinitha Samuelraj" userId="77c74fa1-bc34-403e-ac87-4c0952ef2697" providerId="ADAL" clId="{F1628F3F-862D-4BCA-8648-4598858D0579}" dt="2023-07-02T16:59:01.447" v="745" actId="26606"/>
          <ac:spMkLst>
            <pc:docMk/>
            <pc:sldMk cId="155112279" sldId="270"/>
            <ac:spMk id="32" creationId="{53E5B1A8-3AC9-4BD1-9BBC-78CA94F2D1BA}"/>
          </ac:spMkLst>
        </pc:spChg>
        <pc:spChg chg="add del">
          <ac:chgData name="Bellcy Vinitha Samuelraj" userId="77c74fa1-bc34-403e-ac87-4c0952ef2697" providerId="ADAL" clId="{F1628F3F-862D-4BCA-8648-4598858D0579}" dt="2023-07-02T16:59:04.685" v="747" actId="26606"/>
          <ac:spMkLst>
            <pc:docMk/>
            <pc:sldMk cId="155112279" sldId="270"/>
            <ac:spMk id="34" creationId="{3AFE8227-C443-417B-BA91-520EB1EF4559}"/>
          </ac:spMkLst>
        </pc:spChg>
        <pc:spChg chg="add del">
          <ac:chgData name="Bellcy Vinitha Samuelraj" userId="77c74fa1-bc34-403e-ac87-4c0952ef2697" providerId="ADAL" clId="{F1628F3F-862D-4BCA-8648-4598858D0579}" dt="2023-07-02T16:59:04.685" v="747" actId="26606"/>
          <ac:spMkLst>
            <pc:docMk/>
            <pc:sldMk cId="155112279" sldId="270"/>
            <ac:spMk id="35" creationId="{907741FC-B544-4A6E-B831-6789D042333D}"/>
          </ac:spMkLst>
        </pc:spChg>
        <pc:spChg chg="add del">
          <ac:chgData name="Bellcy Vinitha Samuelraj" userId="77c74fa1-bc34-403e-ac87-4c0952ef2697" providerId="ADAL" clId="{F1628F3F-862D-4BCA-8648-4598858D0579}" dt="2023-07-02T16:59:04.685" v="747" actId="26606"/>
          <ac:spMkLst>
            <pc:docMk/>
            <pc:sldMk cId="155112279" sldId="270"/>
            <ac:spMk id="36" creationId="{3F0BE7ED-7814-4273-B18A-F26CC0380380}"/>
          </ac:spMkLst>
        </pc:spChg>
        <pc:spChg chg="add">
          <ac:chgData name="Bellcy Vinitha Samuelraj" userId="77c74fa1-bc34-403e-ac87-4c0952ef2697" providerId="ADAL" clId="{F1628F3F-862D-4BCA-8648-4598858D0579}" dt="2023-07-02T16:59:04.699" v="748" actId="26606"/>
          <ac:spMkLst>
            <pc:docMk/>
            <pc:sldMk cId="155112279" sldId="270"/>
            <ac:spMk id="38" creationId="{1B15ED52-F352-441B-82BF-E0EA34836D08}"/>
          </ac:spMkLst>
        </pc:spChg>
        <pc:spChg chg="add">
          <ac:chgData name="Bellcy Vinitha Samuelraj" userId="77c74fa1-bc34-403e-ac87-4c0952ef2697" providerId="ADAL" clId="{F1628F3F-862D-4BCA-8648-4598858D0579}" dt="2023-07-02T16:59:04.699" v="748" actId="26606"/>
          <ac:spMkLst>
            <pc:docMk/>
            <pc:sldMk cId="155112279" sldId="270"/>
            <ac:spMk id="39" creationId="{3B2E3793-BFE6-45A2-9B7B-E18844431C99}"/>
          </ac:spMkLst>
        </pc:spChg>
        <pc:spChg chg="add">
          <ac:chgData name="Bellcy Vinitha Samuelraj" userId="77c74fa1-bc34-403e-ac87-4c0952ef2697" providerId="ADAL" clId="{F1628F3F-862D-4BCA-8648-4598858D0579}" dt="2023-07-02T16:59:04.699" v="748" actId="26606"/>
          <ac:spMkLst>
            <pc:docMk/>
            <pc:sldMk cId="155112279" sldId="270"/>
            <ac:spMk id="40" creationId="{BC4C4868-CB8F-4AF9-9CDB-8108F2C19B67}"/>
          </ac:spMkLst>
        </pc:spChg>
        <pc:spChg chg="add">
          <ac:chgData name="Bellcy Vinitha Samuelraj" userId="77c74fa1-bc34-403e-ac87-4c0952ef2697" providerId="ADAL" clId="{F1628F3F-862D-4BCA-8648-4598858D0579}" dt="2023-07-02T16:59:04.699" v="748" actId="26606"/>
          <ac:spMkLst>
            <pc:docMk/>
            <pc:sldMk cId="155112279" sldId="270"/>
            <ac:spMk id="41" creationId="{375E0459-6403-40CD-989D-56A4407CA12E}"/>
          </ac:spMkLst>
        </pc:spChg>
        <pc:spChg chg="add">
          <ac:chgData name="Bellcy Vinitha Samuelraj" userId="77c74fa1-bc34-403e-ac87-4c0952ef2697" providerId="ADAL" clId="{F1628F3F-862D-4BCA-8648-4598858D0579}" dt="2023-07-02T16:59:04.699" v="748" actId="26606"/>
          <ac:spMkLst>
            <pc:docMk/>
            <pc:sldMk cId="155112279" sldId="270"/>
            <ac:spMk id="42" creationId="{53E5B1A8-3AC9-4BD1-9BBC-78CA94F2D1BA}"/>
          </ac:spMkLst>
        </pc:spChg>
        <pc:picChg chg="add mod ord">
          <ac:chgData name="Bellcy Vinitha Samuelraj" userId="77c74fa1-bc34-403e-ac87-4c0952ef2697" providerId="ADAL" clId="{F1628F3F-862D-4BCA-8648-4598858D0579}" dt="2023-07-02T16:59:04.685" v="747" actId="26606"/>
          <ac:picMkLst>
            <pc:docMk/>
            <pc:sldMk cId="155112279" sldId="270"/>
            <ac:picMk id="6" creationId="{211FF0AE-C0F6-07DB-F44C-24A5A7E64CF7}"/>
          </ac:picMkLst>
        </pc:picChg>
      </pc:sldChg>
      <pc:sldChg chg="new del">
        <pc:chgData name="Bellcy Vinitha Samuelraj" userId="77c74fa1-bc34-403e-ac87-4c0952ef2697" providerId="ADAL" clId="{F1628F3F-862D-4BCA-8648-4598858D0579}" dt="2023-07-02T16:56:39.263" v="733" actId="47"/>
        <pc:sldMkLst>
          <pc:docMk/>
          <pc:sldMk cId="2860619799" sldId="270"/>
        </pc:sldMkLst>
      </pc:sldChg>
      <pc:sldChg chg="addSp delSp modSp new mod setBg">
        <pc:chgData name="Bellcy Vinitha Samuelraj" userId="77c74fa1-bc34-403e-ac87-4c0952ef2697" providerId="ADAL" clId="{F1628F3F-862D-4BCA-8648-4598858D0579}" dt="2023-07-02T17:10:03.594" v="768" actId="26606"/>
        <pc:sldMkLst>
          <pc:docMk/>
          <pc:sldMk cId="2470050305" sldId="271"/>
        </pc:sldMkLst>
        <pc:spChg chg="mod">
          <ac:chgData name="Bellcy Vinitha Samuelraj" userId="77c74fa1-bc34-403e-ac87-4c0952ef2697" providerId="ADAL" clId="{F1628F3F-862D-4BCA-8648-4598858D0579}" dt="2023-07-02T17:10:03.594" v="768" actId="26606"/>
          <ac:spMkLst>
            <pc:docMk/>
            <pc:sldMk cId="2470050305" sldId="271"/>
            <ac:spMk id="2" creationId="{C9DC56FB-2DB0-B695-4C8D-1AA28A672CC9}"/>
          </ac:spMkLst>
        </pc:spChg>
        <pc:spChg chg="add del">
          <ac:chgData name="Bellcy Vinitha Samuelraj" userId="77c74fa1-bc34-403e-ac87-4c0952ef2697" providerId="ADAL" clId="{F1628F3F-862D-4BCA-8648-4598858D0579}" dt="2023-07-02T17:06:55.540" v="758" actId="26606"/>
          <ac:spMkLst>
            <pc:docMk/>
            <pc:sldMk cId="2470050305" sldId="271"/>
            <ac:spMk id="3" creationId="{F0D6BE25-641B-0A5F-76E9-9A401EF60AC8}"/>
          </ac:spMkLst>
        </pc:spChg>
        <pc:spChg chg="add del">
          <ac:chgData name="Bellcy Vinitha Samuelraj" userId="77c74fa1-bc34-403e-ac87-4c0952ef2697" providerId="ADAL" clId="{F1628F3F-862D-4BCA-8648-4598858D0579}" dt="2023-07-02T17:06:55.527" v="757" actId="26606"/>
          <ac:spMkLst>
            <pc:docMk/>
            <pc:sldMk cId="2470050305" sldId="271"/>
            <ac:spMk id="9" creationId="{A8384FB5-9ADC-4DDC-881B-597D56F5B15D}"/>
          </ac:spMkLst>
        </pc:spChg>
        <pc:spChg chg="add del">
          <ac:chgData name="Bellcy Vinitha Samuelraj" userId="77c74fa1-bc34-403e-ac87-4c0952ef2697" providerId="ADAL" clId="{F1628F3F-862D-4BCA-8648-4598858D0579}" dt="2023-07-02T17:06:55.527" v="757" actId="26606"/>
          <ac:spMkLst>
            <pc:docMk/>
            <pc:sldMk cId="2470050305" sldId="271"/>
            <ac:spMk id="11" creationId="{91E5A9A7-95C6-4F4F-B00E-C82E07FE62EF}"/>
          </ac:spMkLst>
        </pc:spChg>
        <pc:spChg chg="add del">
          <ac:chgData name="Bellcy Vinitha Samuelraj" userId="77c74fa1-bc34-403e-ac87-4c0952ef2697" providerId="ADAL" clId="{F1628F3F-862D-4BCA-8648-4598858D0579}" dt="2023-07-02T17:06:55.527" v="757" actId="26606"/>
          <ac:spMkLst>
            <pc:docMk/>
            <pc:sldMk cId="2470050305" sldId="271"/>
            <ac:spMk id="13" creationId="{D07DD2DE-F619-49DD-B5E7-03A290FF4ED1}"/>
          </ac:spMkLst>
        </pc:spChg>
        <pc:spChg chg="add del">
          <ac:chgData name="Bellcy Vinitha Samuelraj" userId="77c74fa1-bc34-403e-ac87-4c0952ef2697" providerId="ADAL" clId="{F1628F3F-862D-4BCA-8648-4598858D0579}" dt="2023-07-02T17:06:55.527" v="757" actId="26606"/>
          <ac:spMkLst>
            <pc:docMk/>
            <pc:sldMk cId="2470050305" sldId="271"/>
            <ac:spMk id="15" creationId="{85149191-5F60-4A28-AAFF-039F96B0F3EC}"/>
          </ac:spMkLst>
        </pc:spChg>
        <pc:spChg chg="add del">
          <ac:chgData name="Bellcy Vinitha Samuelraj" userId="77c74fa1-bc34-403e-ac87-4c0952ef2697" providerId="ADAL" clId="{F1628F3F-862D-4BCA-8648-4598858D0579}" dt="2023-07-02T17:06:55.527" v="757" actId="26606"/>
          <ac:spMkLst>
            <pc:docMk/>
            <pc:sldMk cId="2470050305" sldId="271"/>
            <ac:spMk id="17" creationId="{F8260ED5-17F7-4158-B241-D51DD4CF1B7E}"/>
          </ac:spMkLst>
        </pc:spChg>
        <pc:spChg chg="add del">
          <ac:chgData name="Bellcy Vinitha Samuelraj" userId="77c74fa1-bc34-403e-ac87-4c0952ef2697" providerId="ADAL" clId="{F1628F3F-862D-4BCA-8648-4598858D0579}" dt="2023-07-02T17:10:03.594" v="768" actId="26606"/>
          <ac:spMkLst>
            <pc:docMk/>
            <pc:sldMk cId="2470050305" sldId="271"/>
            <ac:spMk id="19" creationId="{32AEEBC8-9D30-42EF-95F2-386C2653FBF0}"/>
          </ac:spMkLst>
        </pc:spChg>
        <pc:spChg chg="add del">
          <ac:chgData name="Bellcy Vinitha Samuelraj" userId="77c74fa1-bc34-403e-ac87-4c0952ef2697" providerId="ADAL" clId="{F1628F3F-862D-4BCA-8648-4598858D0579}" dt="2023-07-02T17:10:03.594" v="768" actId="26606"/>
          <ac:spMkLst>
            <pc:docMk/>
            <pc:sldMk cId="2470050305" sldId="271"/>
            <ac:spMk id="20" creationId="{2E92FA66-67D7-4CB4-94D3-E643A9AD4757}"/>
          </ac:spMkLst>
        </pc:spChg>
        <pc:spChg chg="add mod ord">
          <ac:chgData name="Bellcy Vinitha Samuelraj" userId="77c74fa1-bc34-403e-ac87-4c0952ef2697" providerId="ADAL" clId="{F1628F3F-862D-4BCA-8648-4598858D0579}" dt="2023-07-02T17:10:03.594" v="768" actId="26606"/>
          <ac:spMkLst>
            <pc:docMk/>
            <pc:sldMk cId="2470050305" sldId="271"/>
            <ac:spMk id="21" creationId="{F0D6BE25-641B-0A5F-76E9-9A401EF60AC8}"/>
          </ac:spMkLst>
        </pc:spChg>
        <pc:spChg chg="add">
          <ac:chgData name="Bellcy Vinitha Samuelraj" userId="77c74fa1-bc34-403e-ac87-4c0952ef2697" providerId="ADAL" clId="{F1628F3F-862D-4BCA-8648-4598858D0579}" dt="2023-07-02T17:10:03.594" v="768" actId="26606"/>
          <ac:spMkLst>
            <pc:docMk/>
            <pc:sldMk cId="2470050305" sldId="271"/>
            <ac:spMk id="23" creationId="{ECE1DA53-9811-4831-9BFB-3E8658F0806F}"/>
          </ac:spMkLst>
        </pc:spChg>
        <pc:spChg chg="add del">
          <ac:chgData name="Bellcy Vinitha Samuelraj" userId="77c74fa1-bc34-403e-ac87-4c0952ef2697" providerId="ADAL" clId="{F1628F3F-862D-4BCA-8648-4598858D0579}" dt="2023-07-02T17:09:56.365" v="765" actId="26606"/>
          <ac:spMkLst>
            <pc:docMk/>
            <pc:sldMk cId="2470050305" sldId="271"/>
            <ac:spMk id="26" creationId="{2B97F24A-32CE-4C1C-A50D-3016B394DCFB}"/>
          </ac:spMkLst>
        </pc:spChg>
        <pc:spChg chg="add del">
          <ac:chgData name="Bellcy Vinitha Samuelraj" userId="77c74fa1-bc34-403e-ac87-4c0952ef2697" providerId="ADAL" clId="{F1628F3F-862D-4BCA-8648-4598858D0579}" dt="2023-07-02T17:09:56.365" v="765" actId="26606"/>
          <ac:spMkLst>
            <pc:docMk/>
            <pc:sldMk cId="2470050305" sldId="271"/>
            <ac:spMk id="28" creationId="{CD8B4F24-440B-49E9-B85D-733523DC064B}"/>
          </ac:spMkLst>
        </pc:spChg>
        <pc:picChg chg="add mod">
          <ac:chgData name="Bellcy Vinitha Samuelraj" userId="77c74fa1-bc34-403e-ac87-4c0952ef2697" providerId="ADAL" clId="{F1628F3F-862D-4BCA-8648-4598858D0579}" dt="2023-07-02T17:10:03.594" v="768" actId="26606"/>
          <ac:picMkLst>
            <pc:docMk/>
            <pc:sldMk cId="2470050305" sldId="271"/>
            <ac:picMk id="4" creationId="{9E67F267-0A35-D027-3DE7-4F22421502A9}"/>
          </ac:picMkLst>
        </pc:picChg>
      </pc:sldChg>
      <pc:sldChg chg="addSp delSp modSp new mod setBg">
        <pc:chgData name="Bellcy Vinitha Samuelraj" userId="77c74fa1-bc34-403e-ac87-4c0952ef2697" providerId="ADAL" clId="{F1628F3F-862D-4BCA-8648-4598858D0579}" dt="2023-07-02T18:06:52.117" v="1226" actId="26606"/>
        <pc:sldMkLst>
          <pc:docMk/>
          <pc:sldMk cId="3593467928" sldId="272"/>
        </pc:sldMkLst>
        <pc:spChg chg="mod ord">
          <ac:chgData name="Bellcy Vinitha Samuelraj" userId="77c74fa1-bc34-403e-ac87-4c0952ef2697" providerId="ADAL" clId="{F1628F3F-862D-4BCA-8648-4598858D0579}" dt="2023-07-02T18:06:52.117" v="1226" actId="26606"/>
          <ac:spMkLst>
            <pc:docMk/>
            <pc:sldMk cId="3593467928" sldId="272"/>
            <ac:spMk id="2" creationId="{5743C451-0F95-C9E9-0115-4D0100090484}"/>
          </ac:spMkLst>
        </pc:spChg>
        <pc:spChg chg="del">
          <ac:chgData name="Bellcy Vinitha Samuelraj" userId="77c74fa1-bc34-403e-ac87-4c0952ef2697" providerId="ADAL" clId="{F1628F3F-862D-4BCA-8648-4598858D0579}" dt="2023-07-02T17:11:18.334" v="770"/>
          <ac:spMkLst>
            <pc:docMk/>
            <pc:sldMk cId="3593467928" sldId="272"/>
            <ac:spMk id="3" creationId="{C8519AC3-C81B-3B94-C137-9A2951BAEA98}"/>
          </ac:spMkLst>
        </pc:spChg>
        <pc:spChg chg="mod ord">
          <ac:chgData name="Bellcy Vinitha Samuelraj" userId="77c74fa1-bc34-403e-ac87-4c0952ef2697" providerId="ADAL" clId="{F1628F3F-862D-4BCA-8648-4598858D0579}" dt="2023-07-02T18:06:52.117" v="1226" actId="26606"/>
          <ac:spMkLst>
            <pc:docMk/>
            <pc:sldMk cId="3593467928" sldId="272"/>
            <ac:spMk id="4" creationId="{4671D66C-0EBD-8225-159C-1D0FDBD7D62E}"/>
          </ac:spMkLst>
        </pc:spChg>
        <pc:spChg chg="add del">
          <ac:chgData name="Bellcy Vinitha Samuelraj" userId="77c74fa1-bc34-403e-ac87-4c0952ef2697" providerId="ADAL" clId="{F1628F3F-862D-4BCA-8648-4598858D0579}" dt="2023-07-02T17:14:59.629" v="787" actId="26606"/>
          <ac:spMkLst>
            <pc:docMk/>
            <pc:sldMk cId="3593467928" sldId="272"/>
            <ac:spMk id="10" creationId="{2596F992-698C-48C0-9D89-70DA4CE927EF}"/>
          </ac:spMkLst>
        </pc:spChg>
        <pc:spChg chg="add del">
          <ac:chgData name="Bellcy Vinitha Samuelraj" userId="77c74fa1-bc34-403e-ac87-4c0952ef2697" providerId="ADAL" clId="{F1628F3F-862D-4BCA-8648-4598858D0579}" dt="2023-07-02T17:14:59.629" v="787" actId="26606"/>
          <ac:spMkLst>
            <pc:docMk/>
            <pc:sldMk cId="3593467928" sldId="272"/>
            <ac:spMk id="12" creationId="{E7BFF8DC-0AE7-4AD2-9B28-2E5F26D62C30}"/>
          </ac:spMkLst>
        </pc:spChg>
        <pc:spChg chg="add del">
          <ac:chgData name="Bellcy Vinitha Samuelraj" userId="77c74fa1-bc34-403e-ac87-4c0952ef2697" providerId="ADAL" clId="{F1628F3F-862D-4BCA-8648-4598858D0579}" dt="2023-07-02T17:14:59.629" v="787" actId="26606"/>
          <ac:spMkLst>
            <pc:docMk/>
            <pc:sldMk cId="3593467928" sldId="272"/>
            <ac:spMk id="14" creationId="{7E0162AD-C6E5-4BF8-A453-76ADB36877D3}"/>
          </ac:spMkLst>
        </pc:spChg>
        <pc:spChg chg="add del">
          <ac:chgData name="Bellcy Vinitha Samuelraj" userId="77c74fa1-bc34-403e-ac87-4c0952ef2697" providerId="ADAL" clId="{F1628F3F-862D-4BCA-8648-4598858D0579}" dt="2023-07-02T17:14:29.362" v="780" actId="26606"/>
          <ac:spMkLst>
            <pc:docMk/>
            <pc:sldMk cId="3593467928" sldId="272"/>
            <ac:spMk id="19" creationId="{A419ADC7-DE7C-464E-9F88-6CAB6F61BC3F}"/>
          </ac:spMkLst>
        </pc:spChg>
        <pc:spChg chg="add del">
          <ac:chgData name="Bellcy Vinitha Samuelraj" userId="77c74fa1-bc34-403e-ac87-4c0952ef2697" providerId="ADAL" clId="{F1628F3F-862D-4BCA-8648-4598858D0579}" dt="2023-07-02T17:14:31.843" v="782" actId="26606"/>
          <ac:spMkLst>
            <pc:docMk/>
            <pc:sldMk cId="3593467928" sldId="272"/>
            <ac:spMk id="21" creationId="{22587ECF-85E9-4393-9D87-8EB6F3F6C208}"/>
          </ac:spMkLst>
        </pc:spChg>
        <pc:spChg chg="add del">
          <ac:chgData name="Bellcy Vinitha Samuelraj" userId="77c74fa1-bc34-403e-ac87-4c0952ef2697" providerId="ADAL" clId="{F1628F3F-862D-4BCA-8648-4598858D0579}" dt="2023-07-02T17:14:50.123" v="784" actId="26606"/>
          <ac:spMkLst>
            <pc:docMk/>
            <pc:sldMk cId="3593467928" sldId="272"/>
            <ac:spMk id="23" creationId="{A419ADC7-DE7C-464E-9F88-6CAB6F61BC3F}"/>
          </ac:spMkLst>
        </pc:spChg>
        <pc:spChg chg="add del">
          <ac:chgData name="Bellcy Vinitha Samuelraj" userId="77c74fa1-bc34-403e-ac87-4c0952ef2697" providerId="ADAL" clId="{F1628F3F-862D-4BCA-8648-4598858D0579}" dt="2023-07-02T17:14:59.622" v="786" actId="26606"/>
          <ac:spMkLst>
            <pc:docMk/>
            <pc:sldMk cId="3593467928" sldId="272"/>
            <ac:spMk id="30" creationId="{D7A453D2-15D8-4403-815F-291FA16340D9}"/>
          </ac:spMkLst>
        </pc:spChg>
        <pc:spChg chg="add del">
          <ac:chgData name="Bellcy Vinitha Samuelraj" userId="77c74fa1-bc34-403e-ac87-4c0952ef2697" providerId="ADAL" clId="{F1628F3F-862D-4BCA-8648-4598858D0579}" dt="2023-07-02T17:14:59.622" v="786" actId="26606"/>
          <ac:spMkLst>
            <pc:docMk/>
            <pc:sldMk cId="3593467928" sldId="272"/>
            <ac:spMk id="31" creationId="{B8114C98-A349-4111-A123-E8EAB86ABE30}"/>
          </ac:spMkLst>
        </pc:spChg>
        <pc:spChg chg="add del">
          <ac:chgData name="Bellcy Vinitha Samuelraj" userId="77c74fa1-bc34-403e-ac87-4c0952ef2697" providerId="ADAL" clId="{F1628F3F-862D-4BCA-8648-4598858D0579}" dt="2023-07-02T17:14:59.622" v="786" actId="26606"/>
          <ac:spMkLst>
            <pc:docMk/>
            <pc:sldMk cId="3593467928" sldId="272"/>
            <ac:spMk id="32" creationId="{8161EA6B-09CA-445B-AB0D-8DF76FA92DEF}"/>
          </ac:spMkLst>
        </pc:spChg>
        <pc:spChg chg="add del">
          <ac:chgData name="Bellcy Vinitha Samuelraj" userId="77c74fa1-bc34-403e-ac87-4c0952ef2697" providerId="ADAL" clId="{F1628F3F-862D-4BCA-8648-4598858D0579}" dt="2023-07-02T17:14:59.622" v="786" actId="26606"/>
          <ac:spMkLst>
            <pc:docMk/>
            <pc:sldMk cId="3593467928" sldId="272"/>
            <ac:spMk id="45" creationId="{E2D3D3F2-ABBB-4453-B1C5-1BEBF7E4DD56}"/>
          </ac:spMkLst>
        </pc:spChg>
        <pc:spChg chg="add del">
          <ac:chgData name="Bellcy Vinitha Samuelraj" userId="77c74fa1-bc34-403e-ac87-4c0952ef2697" providerId="ADAL" clId="{F1628F3F-862D-4BCA-8648-4598858D0579}" dt="2023-07-02T18:06:52.117" v="1226" actId="26606"/>
          <ac:spMkLst>
            <pc:docMk/>
            <pc:sldMk cId="3593467928" sldId="272"/>
            <ac:spMk id="53" creationId="{A419ADC7-DE7C-464E-9F88-6CAB6F61BC3F}"/>
          </ac:spMkLst>
        </pc:spChg>
        <pc:spChg chg="add del">
          <ac:chgData name="Bellcy Vinitha Samuelraj" userId="77c74fa1-bc34-403e-ac87-4c0952ef2697" providerId="ADAL" clId="{F1628F3F-862D-4BCA-8648-4598858D0579}" dt="2023-07-02T18:06:52.106" v="1225" actId="26606"/>
          <ac:spMkLst>
            <pc:docMk/>
            <pc:sldMk cId="3593467928" sldId="272"/>
            <ac:spMk id="58" creationId="{F0A604E4-7307-451C-93BE-F1F7E1BF3BF8}"/>
          </ac:spMkLst>
        </pc:spChg>
        <pc:spChg chg="add del">
          <ac:chgData name="Bellcy Vinitha Samuelraj" userId="77c74fa1-bc34-403e-ac87-4c0952ef2697" providerId="ADAL" clId="{F1628F3F-862D-4BCA-8648-4598858D0579}" dt="2023-07-02T18:06:52.106" v="1225" actId="26606"/>
          <ac:spMkLst>
            <pc:docMk/>
            <pc:sldMk cId="3593467928" sldId="272"/>
            <ac:spMk id="60" creationId="{F7F3A0AA-35E5-4085-942B-737839030604}"/>
          </ac:spMkLst>
        </pc:spChg>
        <pc:spChg chg="add del">
          <ac:chgData name="Bellcy Vinitha Samuelraj" userId="77c74fa1-bc34-403e-ac87-4c0952ef2697" providerId="ADAL" clId="{F1628F3F-862D-4BCA-8648-4598858D0579}" dt="2023-07-02T18:06:52.106" v="1225" actId="26606"/>
          <ac:spMkLst>
            <pc:docMk/>
            <pc:sldMk cId="3593467928" sldId="272"/>
            <ac:spMk id="62" creationId="{402F5C38-C747-4173-ABBF-656E39E82130}"/>
          </ac:spMkLst>
        </pc:spChg>
        <pc:spChg chg="add del">
          <ac:chgData name="Bellcy Vinitha Samuelraj" userId="77c74fa1-bc34-403e-ac87-4c0952ef2697" providerId="ADAL" clId="{F1628F3F-862D-4BCA-8648-4598858D0579}" dt="2023-07-02T18:06:52.106" v="1225" actId="26606"/>
          <ac:spMkLst>
            <pc:docMk/>
            <pc:sldMk cId="3593467928" sldId="272"/>
            <ac:spMk id="64" creationId="{E37EECFC-A684-4391-AE85-4CDAF5565F61}"/>
          </ac:spMkLst>
        </pc:spChg>
        <pc:spChg chg="add">
          <ac:chgData name="Bellcy Vinitha Samuelraj" userId="77c74fa1-bc34-403e-ac87-4c0952ef2697" providerId="ADAL" clId="{F1628F3F-862D-4BCA-8648-4598858D0579}" dt="2023-07-02T18:06:52.117" v="1226" actId="26606"/>
          <ac:spMkLst>
            <pc:docMk/>
            <pc:sldMk cId="3593467928" sldId="272"/>
            <ac:spMk id="66" creationId="{4FA4E651-C3D8-4DB8-A026-E8531C6AFACC}"/>
          </ac:spMkLst>
        </pc:spChg>
        <pc:grpChg chg="add del">
          <ac:chgData name="Bellcy Vinitha Samuelraj" userId="77c74fa1-bc34-403e-ac87-4c0952ef2697" providerId="ADAL" clId="{F1628F3F-862D-4BCA-8648-4598858D0579}" dt="2023-07-02T17:14:59.622" v="786" actId="26606"/>
          <ac:grpSpMkLst>
            <pc:docMk/>
            <pc:sldMk cId="3593467928" sldId="272"/>
            <ac:grpSpMk id="33" creationId="{670FB431-AE18-414D-92F4-1D12D1991152}"/>
          </ac:grpSpMkLst>
        </pc:grpChg>
        <pc:grpChg chg="add del">
          <ac:chgData name="Bellcy Vinitha Samuelraj" userId="77c74fa1-bc34-403e-ac87-4c0952ef2697" providerId="ADAL" clId="{F1628F3F-862D-4BCA-8648-4598858D0579}" dt="2023-07-02T17:14:59.622" v="786" actId="26606"/>
          <ac:grpSpMkLst>
            <pc:docMk/>
            <pc:sldMk cId="3593467928" sldId="272"/>
            <ac:grpSpMk id="38" creationId="{1EA1DAFF-CECA-492F-BFA1-22C64956B8D9}"/>
          </ac:grpSpMkLst>
        </pc:grpChg>
        <pc:grpChg chg="add del">
          <ac:chgData name="Bellcy Vinitha Samuelraj" userId="77c74fa1-bc34-403e-ac87-4c0952ef2697" providerId="ADAL" clId="{F1628F3F-862D-4BCA-8648-4598858D0579}" dt="2023-07-02T17:14:59.622" v="786" actId="26606"/>
          <ac:grpSpMkLst>
            <pc:docMk/>
            <pc:sldMk cId="3593467928" sldId="272"/>
            <ac:grpSpMk id="39" creationId="{AF19A774-30A5-488B-9BAF-629C6440294E}"/>
          </ac:grpSpMkLst>
        </pc:grpChg>
        <pc:grpChg chg="add del">
          <ac:chgData name="Bellcy Vinitha Samuelraj" userId="77c74fa1-bc34-403e-ac87-4c0952ef2697" providerId="ADAL" clId="{F1628F3F-862D-4BCA-8648-4598858D0579}" dt="2023-07-02T17:14:59.622" v="786" actId="26606"/>
          <ac:grpSpMkLst>
            <pc:docMk/>
            <pc:sldMk cId="3593467928" sldId="272"/>
            <ac:grpSpMk id="47" creationId="{8214E4A5-A0D2-42C4-8D14-D2A7E495F041}"/>
          </ac:grpSpMkLst>
        </pc:grpChg>
        <pc:picChg chg="add mod ord">
          <ac:chgData name="Bellcy Vinitha Samuelraj" userId="77c74fa1-bc34-403e-ac87-4c0952ef2697" providerId="ADAL" clId="{F1628F3F-862D-4BCA-8648-4598858D0579}" dt="2023-07-02T18:06:52.117" v="1226" actId="26606"/>
          <ac:picMkLst>
            <pc:docMk/>
            <pc:sldMk cId="3593467928" sldId="272"/>
            <ac:picMk id="5" creationId="{9B1B49CB-2CC2-59B0-69DC-36A8605DAB7B}"/>
          </ac:picMkLst>
        </pc:picChg>
      </pc:sldChg>
      <pc:sldChg chg="new del">
        <pc:chgData name="Bellcy Vinitha Samuelraj" userId="77c74fa1-bc34-403e-ac87-4c0952ef2697" providerId="ADAL" clId="{F1628F3F-862D-4BCA-8648-4598858D0579}" dt="2023-07-02T17:17:29.188" v="793" actId="47"/>
        <pc:sldMkLst>
          <pc:docMk/>
          <pc:sldMk cId="1734577922" sldId="273"/>
        </pc:sldMkLst>
      </pc:sldChg>
      <pc:sldChg chg="addSp delSp modSp new mod setBg">
        <pc:chgData name="Bellcy Vinitha Samuelraj" userId="77c74fa1-bc34-403e-ac87-4c0952ef2697" providerId="ADAL" clId="{F1628F3F-862D-4BCA-8648-4598858D0579}" dt="2023-07-02T17:35:32.178" v="1010" actId="26606"/>
        <pc:sldMkLst>
          <pc:docMk/>
          <pc:sldMk cId="1877781479" sldId="273"/>
        </pc:sldMkLst>
        <pc:spChg chg="mod">
          <ac:chgData name="Bellcy Vinitha Samuelraj" userId="77c74fa1-bc34-403e-ac87-4c0952ef2697" providerId="ADAL" clId="{F1628F3F-862D-4BCA-8648-4598858D0579}" dt="2023-07-02T17:35:32.178" v="1010" actId="26606"/>
          <ac:spMkLst>
            <pc:docMk/>
            <pc:sldMk cId="1877781479" sldId="273"/>
            <ac:spMk id="2" creationId="{7AF82021-025F-67BF-AE2E-6BA7ADE12385}"/>
          </ac:spMkLst>
        </pc:spChg>
        <pc:spChg chg="del">
          <ac:chgData name="Bellcy Vinitha Samuelraj" userId="77c74fa1-bc34-403e-ac87-4c0952ef2697" providerId="ADAL" clId="{F1628F3F-862D-4BCA-8648-4598858D0579}" dt="2023-07-02T17:17:34.312" v="795"/>
          <ac:spMkLst>
            <pc:docMk/>
            <pc:sldMk cId="1877781479" sldId="273"/>
            <ac:spMk id="3" creationId="{D06BFA90-C78F-49C4-B86D-311559A143CF}"/>
          </ac:spMkLst>
        </pc:spChg>
        <pc:spChg chg="add del mod ord">
          <ac:chgData name="Bellcy Vinitha Samuelraj" userId="77c74fa1-bc34-403e-ac87-4c0952ef2697" providerId="ADAL" clId="{F1628F3F-862D-4BCA-8648-4598858D0579}" dt="2023-07-02T17:35:32.178" v="1010" actId="26606"/>
          <ac:spMkLst>
            <pc:docMk/>
            <pc:sldMk cId="1877781479" sldId="273"/>
            <ac:spMk id="4" creationId="{25E55CBD-ADAD-A45F-AB39-3DA5D70FF5EE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8" creationId="{9D3BEF3A-EC5B-F50B-1D04-0E5578A94AC5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9" creationId="{DE8FD251-471B-02A1-C1A6-8891C5805DCF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10" creationId="{DE9F3ADA-FDD0-5F72-179A-9883969D70FB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11" creationId="{982A0662-F4B1-CBC1-1362-606F69BA88A3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12" creationId="{2447BCFB-AC50-BC1C-3874-ED7C3F880AFA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13" creationId="{8CB3FDF7-50F6-9361-1841-29BD4A9C8059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14" creationId="{DD2F2E88-52B6-753E-ED13-F9FEDD318C4B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15" creationId="{744F2EA8-D4D3-46D3-09F4-ACECA47EBF9D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16" creationId="{A8FAB92F-EFA8-E2BC-1772-401CD095606C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17" creationId="{119289A8-DE2D-4CFD-7294-3D7E036FD402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18" creationId="{BC0E88FA-AE1E-B9F3-62E8-31561D499FE4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19" creationId="{739DB49B-1485-1919-5CB1-4AD79ED13CB0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20" creationId="{287DE083-D319-6155-4847-C32DDE31B2A4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21" creationId="{4E2E6B38-0CCE-1FF7-2DF9-84574ECEC052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22" creationId="{D44BE6FC-C0AE-FB7D-BF19-A5F5CF9B8732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23" creationId="{96A375E8-46ED-DE6D-3CF9-839442475CB9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24" creationId="{CBC4F19F-CBAB-B1EE-DA02-316783B64611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25" creationId="{6342F47B-38A3-FE67-2523-6272C5456C9D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26" creationId="{8CCD08D4-D7E2-9A11-B62A-1672870CD6C7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27" creationId="{1CD4B893-F6E0-4D76-EE67-A818A5784372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28" creationId="{FFF42D1F-D003-2A59-C41B-B0ABF68B047D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29" creationId="{F8C57462-799A-659B-95E7-4207C9325581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30" creationId="{ED5DC0EB-24F8-5564-6F17-2F1F58A66134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31" creationId="{3E263E23-ED23-3975-22A0-7052EB47CBCB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32" creationId="{C7EEC039-2D37-CEDB-9876-06CF5CF1EDC8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33" creationId="{07D8DD64-3693-B553-10EB-577B5463B3C0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34" creationId="{8C7696B4-CD87-AB7A-F95A-9353EB3155CD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35" creationId="{B552C547-52D8-E6B9-8F90-F6A31A5A5A96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36" creationId="{25120E52-3EE0-7A24-1575-59A0FEE88C32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37" creationId="{A0031E23-69D7-FEE8-FF76-7EAE550B2AF3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38" creationId="{8D5836F0-1EB0-D1DA-89C5-BF44F7ACF017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39" creationId="{5A68DCD5-8C44-3CBF-9426-71133611B002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40" creationId="{E3CB6E14-A4A6-5023-0416-9A977AA30E47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41" creationId="{25F9B156-69C0-3208-423F-5F41D11ADA90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42" creationId="{0474F80C-B810-3F28-ACBA-C53A1BEB4BB0}"/>
          </ac:spMkLst>
        </pc:spChg>
        <pc:spChg chg="add del mod">
          <ac:chgData name="Bellcy Vinitha Samuelraj" userId="77c74fa1-bc34-403e-ac87-4c0952ef2697" providerId="ADAL" clId="{F1628F3F-862D-4BCA-8648-4598858D0579}" dt="2023-07-02T17:20:39.127" v="797"/>
          <ac:spMkLst>
            <pc:docMk/>
            <pc:sldMk cId="1877781479" sldId="273"/>
            <ac:spMk id="43" creationId="{6B26AE39-8B3F-073C-1962-90ED458E4E86}"/>
          </ac:spMkLst>
        </pc:spChg>
        <pc:spChg chg="add del">
          <ac:chgData name="Bellcy Vinitha Samuelraj" userId="77c74fa1-bc34-403e-ac87-4c0952ef2697" providerId="ADAL" clId="{F1628F3F-862D-4BCA-8648-4598858D0579}" dt="2023-07-02T17:28:18.237" v="923" actId="26606"/>
          <ac:spMkLst>
            <pc:docMk/>
            <pc:sldMk cId="1877781479" sldId="273"/>
            <ac:spMk id="44" creationId="{3AFE8227-C443-417B-BA91-520EB1EF4559}"/>
          </ac:spMkLst>
        </pc:spChg>
        <pc:spChg chg="add del">
          <ac:chgData name="Bellcy Vinitha Samuelraj" userId="77c74fa1-bc34-403e-ac87-4c0952ef2697" providerId="ADAL" clId="{F1628F3F-862D-4BCA-8648-4598858D0579}" dt="2023-07-02T17:28:18.237" v="923" actId="26606"/>
          <ac:spMkLst>
            <pc:docMk/>
            <pc:sldMk cId="1877781479" sldId="273"/>
            <ac:spMk id="45" creationId="{907741FC-B544-4A6E-B831-6789D042333D}"/>
          </ac:spMkLst>
        </pc:spChg>
        <pc:spChg chg="add del">
          <ac:chgData name="Bellcy Vinitha Samuelraj" userId="77c74fa1-bc34-403e-ac87-4c0952ef2697" providerId="ADAL" clId="{F1628F3F-862D-4BCA-8648-4598858D0579}" dt="2023-07-02T17:28:18.237" v="923" actId="26606"/>
          <ac:spMkLst>
            <pc:docMk/>
            <pc:sldMk cId="1877781479" sldId="273"/>
            <ac:spMk id="46" creationId="{3F0BE7ED-7814-4273-B18A-F26CC0380380}"/>
          </ac:spMkLst>
        </pc:spChg>
        <pc:spChg chg="add del">
          <ac:chgData name="Bellcy Vinitha Samuelraj" userId="77c74fa1-bc34-403e-ac87-4c0952ef2697" providerId="ADAL" clId="{F1628F3F-862D-4BCA-8648-4598858D0579}" dt="2023-07-02T17:28:32.975" v="925" actId="26606"/>
          <ac:spMkLst>
            <pc:docMk/>
            <pc:sldMk cId="1877781479" sldId="273"/>
            <ac:spMk id="48" creationId="{4D1248EE-67D1-4BDE-AB0E-01D7CD8DD7ED}"/>
          </ac:spMkLst>
        </pc:spChg>
        <pc:spChg chg="add del">
          <ac:chgData name="Bellcy Vinitha Samuelraj" userId="77c74fa1-bc34-403e-ac87-4c0952ef2697" providerId="ADAL" clId="{F1628F3F-862D-4BCA-8648-4598858D0579}" dt="2023-07-02T17:28:32.975" v="925" actId="26606"/>
          <ac:spMkLst>
            <pc:docMk/>
            <pc:sldMk cId="1877781479" sldId="273"/>
            <ac:spMk id="49" creationId="{A344AAA5-41F4-4862-97EF-688D31DC7567}"/>
          </ac:spMkLst>
        </pc:spChg>
        <pc:spChg chg="add del">
          <ac:chgData name="Bellcy Vinitha Samuelraj" userId="77c74fa1-bc34-403e-ac87-4c0952ef2697" providerId="ADAL" clId="{F1628F3F-862D-4BCA-8648-4598858D0579}" dt="2023-07-02T17:28:32.975" v="925" actId="26606"/>
          <ac:spMkLst>
            <pc:docMk/>
            <pc:sldMk cId="1877781479" sldId="273"/>
            <ac:spMk id="50" creationId="{69E1A62C-2AAF-4B3E-8CDB-65E237080997}"/>
          </ac:spMkLst>
        </pc:spChg>
        <pc:spChg chg="add del">
          <ac:chgData name="Bellcy Vinitha Samuelraj" userId="77c74fa1-bc34-403e-ac87-4c0952ef2697" providerId="ADAL" clId="{F1628F3F-862D-4BCA-8648-4598858D0579}" dt="2023-07-02T17:28:35.349" v="927" actId="26606"/>
          <ac:spMkLst>
            <pc:docMk/>
            <pc:sldMk cId="1877781479" sldId="273"/>
            <ac:spMk id="52" creationId="{7ED7575E-88D2-B771-681D-46A7E55415DD}"/>
          </ac:spMkLst>
        </pc:spChg>
        <pc:spChg chg="add del">
          <ac:chgData name="Bellcy Vinitha Samuelraj" userId="77c74fa1-bc34-403e-ac87-4c0952ef2697" providerId="ADAL" clId="{F1628F3F-862D-4BCA-8648-4598858D0579}" dt="2023-07-02T17:35:32.178" v="1010" actId="26606"/>
          <ac:spMkLst>
            <pc:docMk/>
            <pc:sldMk cId="1877781479" sldId="273"/>
            <ac:spMk id="55" creationId="{2596F992-698C-48C0-9D89-70DA4CE927EF}"/>
          </ac:spMkLst>
        </pc:spChg>
        <pc:spChg chg="add del">
          <ac:chgData name="Bellcy Vinitha Samuelraj" userId="77c74fa1-bc34-403e-ac87-4c0952ef2697" providerId="ADAL" clId="{F1628F3F-862D-4BCA-8648-4598858D0579}" dt="2023-07-02T17:35:32.178" v="1010" actId="26606"/>
          <ac:spMkLst>
            <pc:docMk/>
            <pc:sldMk cId="1877781479" sldId="273"/>
            <ac:spMk id="56" creationId="{A344AAA5-41F4-4862-97EF-688D31DC7567}"/>
          </ac:spMkLst>
        </pc:spChg>
        <pc:spChg chg="add del">
          <ac:chgData name="Bellcy Vinitha Samuelraj" userId="77c74fa1-bc34-403e-ac87-4c0952ef2697" providerId="ADAL" clId="{F1628F3F-862D-4BCA-8648-4598858D0579}" dt="2023-07-02T17:35:32.178" v="1010" actId="26606"/>
          <ac:spMkLst>
            <pc:docMk/>
            <pc:sldMk cId="1877781479" sldId="273"/>
            <ac:spMk id="57" creationId="{69E1A62C-2AAF-4B3E-8CDB-65E237080997}"/>
          </ac:spMkLst>
        </pc:spChg>
        <pc:spChg chg="add">
          <ac:chgData name="Bellcy Vinitha Samuelraj" userId="77c74fa1-bc34-403e-ac87-4c0952ef2697" providerId="ADAL" clId="{F1628F3F-862D-4BCA-8648-4598858D0579}" dt="2023-07-02T17:35:32.178" v="1010" actId="26606"/>
          <ac:spMkLst>
            <pc:docMk/>
            <pc:sldMk cId="1877781479" sldId="273"/>
            <ac:spMk id="62" creationId="{1B15ED52-F352-441B-82BF-E0EA34836D08}"/>
          </ac:spMkLst>
        </pc:spChg>
        <pc:spChg chg="add">
          <ac:chgData name="Bellcy Vinitha Samuelraj" userId="77c74fa1-bc34-403e-ac87-4c0952ef2697" providerId="ADAL" clId="{F1628F3F-862D-4BCA-8648-4598858D0579}" dt="2023-07-02T17:35:32.178" v="1010" actId="26606"/>
          <ac:spMkLst>
            <pc:docMk/>
            <pc:sldMk cId="1877781479" sldId="273"/>
            <ac:spMk id="64" creationId="{3B2E3793-BFE6-45A2-9B7B-E18844431C99}"/>
          </ac:spMkLst>
        </pc:spChg>
        <pc:spChg chg="add">
          <ac:chgData name="Bellcy Vinitha Samuelraj" userId="77c74fa1-bc34-403e-ac87-4c0952ef2697" providerId="ADAL" clId="{F1628F3F-862D-4BCA-8648-4598858D0579}" dt="2023-07-02T17:35:32.178" v="1010" actId="26606"/>
          <ac:spMkLst>
            <pc:docMk/>
            <pc:sldMk cId="1877781479" sldId="273"/>
            <ac:spMk id="66" creationId="{BC4C4868-CB8F-4AF9-9CDB-8108F2C19B67}"/>
          </ac:spMkLst>
        </pc:spChg>
        <pc:spChg chg="add">
          <ac:chgData name="Bellcy Vinitha Samuelraj" userId="77c74fa1-bc34-403e-ac87-4c0952ef2697" providerId="ADAL" clId="{F1628F3F-862D-4BCA-8648-4598858D0579}" dt="2023-07-02T17:35:32.178" v="1010" actId="26606"/>
          <ac:spMkLst>
            <pc:docMk/>
            <pc:sldMk cId="1877781479" sldId="273"/>
            <ac:spMk id="68" creationId="{375E0459-6403-40CD-989D-56A4407CA12E}"/>
          </ac:spMkLst>
        </pc:spChg>
        <pc:spChg chg="add">
          <ac:chgData name="Bellcy Vinitha Samuelraj" userId="77c74fa1-bc34-403e-ac87-4c0952ef2697" providerId="ADAL" clId="{F1628F3F-862D-4BCA-8648-4598858D0579}" dt="2023-07-02T17:35:32.178" v="1010" actId="26606"/>
          <ac:spMkLst>
            <pc:docMk/>
            <pc:sldMk cId="1877781479" sldId="273"/>
            <ac:spMk id="70" creationId="{53E5B1A8-3AC9-4BD1-9BBC-78CA94F2D1BA}"/>
          </ac:spMkLst>
        </pc:spChg>
        <pc:graphicFrameChg chg="add del mod">
          <ac:chgData name="Bellcy Vinitha Samuelraj" userId="77c74fa1-bc34-403e-ac87-4c0952ef2697" providerId="ADAL" clId="{F1628F3F-862D-4BCA-8648-4598858D0579}" dt="2023-07-02T17:20:39.127" v="797"/>
          <ac:graphicFrameMkLst>
            <pc:docMk/>
            <pc:sldMk cId="1877781479" sldId="273"/>
            <ac:graphicFrameMk id="6" creationId="{30C1F1C7-9BB1-D31F-2E70-F428FFBEDF32}"/>
          </ac:graphicFrameMkLst>
        </pc:graphicFrameChg>
        <pc:graphicFrameChg chg="add del mod">
          <ac:chgData name="Bellcy Vinitha Samuelraj" userId="77c74fa1-bc34-403e-ac87-4c0952ef2697" providerId="ADAL" clId="{F1628F3F-862D-4BCA-8648-4598858D0579}" dt="2023-07-02T17:20:39.127" v="797"/>
          <ac:graphicFrameMkLst>
            <pc:docMk/>
            <pc:sldMk cId="1877781479" sldId="273"/>
            <ac:graphicFrameMk id="7" creationId="{47247E6A-3941-6369-D6D3-FCB1DDDECA31}"/>
          </ac:graphicFrameMkLst>
        </pc:graphicFrameChg>
        <pc:picChg chg="add mod">
          <ac:chgData name="Bellcy Vinitha Samuelraj" userId="77c74fa1-bc34-403e-ac87-4c0952ef2697" providerId="ADAL" clId="{F1628F3F-862D-4BCA-8648-4598858D0579}" dt="2023-07-02T17:35:32.178" v="1010" actId="26606"/>
          <ac:picMkLst>
            <pc:docMk/>
            <pc:sldMk cId="1877781479" sldId="273"/>
            <ac:picMk id="5" creationId="{A28EAD61-820D-8AB4-B86D-AECC2A6A1A4C}"/>
          </ac:picMkLst>
        </pc:picChg>
        <pc:picChg chg="add del mod">
          <ac:chgData name="Bellcy Vinitha Samuelraj" userId="77c74fa1-bc34-403e-ac87-4c0952ef2697" providerId="ADAL" clId="{F1628F3F-862D-4BCA-8648-4598858D0579}" dt="2023-07-02T17:20:39.127" v="797"/>
          <ac:picMkLst>
            <pc:docMk/>
            <pc:sldMk cId="1877781479" sldId="273"/>
            <ac:picMk id="1038" creationId="{D9CF228E-96BE-B9DB-9502-D987B73F5E18}"/>
          </ac:picMkLst>
        </pc:picChg>
        <pc:cxnChg chg="add del">
          <ac:chgData name="Bellcy Vinitha Samuelraj" userId="77c74fa1-bc34-403e-ac87-4c0952ef2697" providerId="ADAL" clId="{F1628F3F-862D-4BCA-8648-4598858D0579}" dt="2023-07-02T17:28:35.349" v="927" actId="26606"/>
          <ac:cxnSpMkLst>
            <pc:docMk/>
            <pc:sldMk cId="1877781479" sldId="273"/>
            <ac:cxnSpMk id="53" creationId="{249EDD1B-F94D-B4E6-ACAA-566B9A26FDE3}"/>
          </ac:cxnSpMkLst>
        </pc:cxnChg>
      </pc:sldChg>
      <pc:sldChg chg="new del">
        <pc:chgData name="Bellcy Vinitha Samuelraj" userId="77c74fa1-bc34-403e-ac87-4c0952ef2697" providerId="ADAL" clId="{F1628F3F-862D-4BCA-8648-4598858D0579}" dt="2023-07-02T17:17:10.005" v="791" actId="47"/>
        <pc:sldMkLst>
          <pc:docMk/>
          <pc:sldMk cId="2023886009" sldId="273"/>
        </pc:sldMkLst>
      </pc:sldChg>
      <pc:sldChg chg="addSp delSp modSp new mod setBg addAnim">
        <pc:chgData name="Bellcy Vinitha Samuelraj" userId="77c74fa1-bc34-403e-ac87-4c0952ef2697" providerId="ADAL" clId="{F1628F3F-862D-4BCA-8648-4598858D0579}" dt="2023-07-02T18:07:33.247" v="1228" actId="26606"/>
        <pc:sldMkLst>
          <pc:docMk/>
          <pc:sldMk cId="4022443767" sldId="274"/>
        </pc:sldMkLst>
        <pc:spChg chg="mod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2" creationId="{35DFF5A9-10C4-21C8-09F5-16879968FB16}"/>
          </ac:spMkLst>
        </pc:spChg>
        <pc:spChg chg="del mod">
          <ac:chgData name="Bellcy Vinitha Samuelraj" userId="77c74fa1-bc34-403e-ac87-4c0952ef2697" providerId="ADAL" clId="{F1628F3F-862D-4BCA-8648-4598858D0579}" dt="2023-07-02T18:07:28.618" v="1227" actId="478"/>
          <ac:spMkLst>
            <pc:docMk/>
            <pc:sldMk cId="4022443767" sldId="274"/>
            <ac:spMk id="3" creationId="{840401FA-55E8-759B-8723-F548A0D0E093}"/>
          </ac:spMkLst>
        </pc:spChg>
        <pc:spChg chg="add del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10" creationId="{A8384FB5-9ADC-4DDC-881B-597D56F5B15D}"/>
          </ac:spMkLst>
        </pc:spChg>
        <pc:spChg chg="add del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12" creationId="{BC05CA36-AD6A-4ABF-9A05-52E5A143D2BB}"/>
          </ac:spMkLst>
        </pc:spChg>
        <pc:spChg chg="add del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14" creationId="{D4331EE8-85A4-4588-8D9E-70E534D477DB}"/>
          </ac:spMkLst>
        </pc:spChg>
        <pc:spChg chg="add del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16" creationId="{49D6C862-61CC-4B46-8080-96583D653BAB}"/>
          </ac:spMkLst>
        </pc:spChg>
        <pc:spChg chg="add del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18" creationId="{E37EECFC-A684-4391-AE85-4CDAF5565F61}"/>
          </ac:spMkLst>
        </pc:spChg>
        <pc:spChg chg="add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23" creationId="{8555C5B3-193A-4749-9AFD-682E53CDDE8F}"/>
          </ac:spMkLst>
        </pc:spChg>
        <pc:spChg chg="add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25" creationId="{2EAE06A6-F76A-41C9-827A-C561B004485C}"/>
          </ac:spMkLst>
        </pc:spChg>
        <pc:spChg chg="add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27" creationId="{89F9D4E8-0639-444B-949B-9518585061AF}"/>
          </ac:spMkLst>
        </pc:spChg>
        <pc:spChg chg="add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29" creationId="{7E3DA7A2-ED70-4BBA-AB72-00AD461FA405}"/>
          </ac:spMkLst>
        </pc:spChg>
        <pc:spChg chg="add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31" creationId="{FC485432-3647-4218-B5D3-15D3FA222B13}"/>
          </ac:spMkLst>
        </pc:spChg>
        <pc:spChg chg="add">
          <ac:chgData name="Bellcy Vinitha Samuelraj" userId="77c74fa1-bc34-403e-ac87-4c0952ef2697" providerId="ADAL" clId="{F1628F3F-862D-4BCA-8648-4598858D0579}" dt="2023-07-02T18:07:33.247" v="1228" actId="26606"/>
          <ac:spMkLst>
            <pc:docMk/>
            <pc:sldMk cId="4022443767" sldId="274"/>
            <ac:spMk id="33" creationId="{F4AFDDCA-6ABA-4D23-8A5C-1BF0F4308148}"/>
          </ac:spMkLst>
        </pc:spChg>
        <pc:picChg chg="add mod">
          <ac:chgData name="Bellcy Vinitha Samuelraj" userId="77c74fa1-bc34-403e-ac87-4c0952ef2697" providerId="ADAL" clId="{F1628F3F-862D-4BCA-8648-4598858D0579}" dt="2023-07-02T18:07:33.247" v="1228" actId="26606"/>
          <ac:picMkLst>
            <pc:docMk/>
            <pc:sldMk cId="4022443767" sldId="274"/>
            <ac:picMk id="7" creationId="{43AE0A2E-DA30-37C1-4D07-EBAED988875E}"/>
          </ac:picMkLst>
        </pc:picChg>
      </pc:sldChg>
      <pc:sldChg chg="addSp delSp modSp new del mod">
        <pc:chgData name="Bellcy Vinitha Samuelraj" userId="77c74fa1-bc34-403e-ac87-4c0952ef2697" providerId="ADAL" clId="{F1628F3F-862D-4BCA-8648-4598858D0579}" dt="2023-07-02T19:23:25.453" v="1699" actId="47"/>
        <pc:sldMkLst>
          <pc:docMk/>
          <pc:sldMk cId="2471434601" sldId="275"/>
        </pc:sldMkLst>
        <pc:spChg chg="mod">
          <ac:chgData name="Bellcy Vinitha Samuelraj" userId="77c74fa1-bc34-403e-ac87-4c0952ef2697" providerId="ADAL" clId="{F1628F3F-862D-4BCA-8648-4598858D0579}" dt="2023-07-02T18:10:47.875" v="1244"/>
          <ac:spMkLst>
            <pc:docMk/>
            <pc:sldMk cId="2471434601" sldId="275"/>
            <ac:spMk id="2" creationId="{0DCD46E7-C374-E527-8DC6-15AF19FD4CB2}"/>
          </ac:spMkLst>
        </pc:spChg>
        <pc:spChg chg="mod">
          <ac:chgData name="Bellcy Vinitha Samuelraj" userId="77c74fa1-bc34-403e-ac87-4c0952ef2697" providerId="ADAL" clId="{F1628F3F-862D-4BCA-8648-4598858D0579}" dt="2023-07-02T18:10:10.109" v="1233"/>
          <ac:spMkLst>
            <pc:docMk/>
            <pc:sldMk cId="2471434601" sldId="275"/>
            <ac:spMk id="3" creationId="{0DCBB310-C366-D403-F7BC-DDE927A757BE}"/>
          </ac:spMkLst>
        </pc:spChg>
        <pc:spChg chg="add del mod">
          <ac:chgData name="Bellcy Vinitha Samuelraj" userId="77c74fa1-bc34-403e-ac87-4c0952ef2697" providerId="ADAL" clId="{F1628F3F-862D-4BCA-8648-4598858D0579}" dt="2023-07-02T19:02:22.463" v="1618" actId="26606"/>
          <ac:spMkLst>
            <pc:docMk/>
            <pc:sldMk cId="2471434601" sldId="275"/>
            <ac:spMk id="4" creationId="{79752E47-0C43-4A04-7BD5-B1CF0F64C0F8}"/>
          </ac:spMkLst>
        </pc:spChg>
        <pc:spChg chg="mod">
          <ac:chgData name="Bellcy Vinitha Samuelraj" userId="77c74fa1-bc34-403e-ac87-4c0952ef2697" providerId="ADAL" clId="{F1628F3F-862D-4BCA-8648-4598858D0579}" dt="2023-07-02T18:10:33.397" v="1242"/>
          <ac:spMkLst>
            <pc:docMk/>
            <pc:sldMk cId="2471434601" sldId="275"/>
            <ac:spMk id="5" creationId="{EE5678D9-0264-3653-1D67-6B7741109210}"/>
          </ac:spMkLst>
        </pc:spChg>
        <pc:spChg chg="mod">
          <ac:chgData name="Bellcy Vinitha Samuelraj" userId="77c74fa1-bc34-403e-ac87-4c0952ef2697" providerId="ADAL" clId="{F1628F3F-862D-4BCA-8648-4598858D0579}" dt="2023-07-02T19:17:10.836" v="1679" actId="27636"/>
          <ac:spMkLst>
            <pc:docMk/>
            <pc:sldMk cId="2471434601" sldId="275"/>
            <ac:spMk id="6" creationId="{1281E4D5-99D6-EB74-03D6-04EA878DC533}"/>
          </ac:spMkLst>
        </pc:spChg>
        <pc:graphicFrameChg chg="add del">
          <ac:chgData name="Bellcy Vinitha Samuelraj" userId="77c74fa1-bc34-403e-ac87-4c0952ef2697" providerId="ADAL" clId="{F1628F3F-862D-4BCA-8648-4598858D0579}" dt="2023-07-02T19:02:22.439" v="1617" actId="26606"/>
          <ac:graphicFrameMkLst>
            <pc:docMk/>
            <pc:sldMk cId="2471434601" sldId="275"/>
            <ac:graphicFrameMk id="8" creationId="{01F5FA0A-1DE6-D9E6-7DED-2B527E87AAD7}"/>
          </ac:graphicFrameMkLst>
        </pc:graphicFrameChg>
        <pc:graphicFrameChg chg="add mod modGraphic">
          <ac:chgData name="Bellcy Vinitha Samuelraj" userId="77c74fa1-bc34-403e-ac87-4c0952ef2697" providerId="ADAL" clId="{F1628F3F-862D-4BCA-8648-4598858D0579}" dt="2023-07-02T19:22:01.112" v="1686"/>
          <ac:graphicFrameMkLst>
            <pc:docMk/>
            <pc:sldMk cId="2471434601" sldId="275"/>
            <ac:graphicFrameMk id="10" creationId="{B975F9B3-3E27-123B-0DDE-5F8CD912AAB4}"/>
          </ac:graphicFrameMkLst>
        </pc:graphicFrameChg>
      </pc:sldChg>
      <pc:sldChg chg="addSp delSp modSp new mod">
        <pc:chgData name="Bellcy Vinitha Samuelraj" userId="77c74fa1-bc34-403e-ac87-4c0952ef2697" providerId="ADAL" clId="{F1628F3F-862D-4BCA-8648-4598858D0579}" dt="2023-07-02T19:10:47.063" v="1638" actId="478"/>
        <pc:sldMkLst>
          <pc:docMk/>
          <pc:sldMk cId="1933292550" sldId="276"/>
        </pc:sldMkLst>
        <pc:spChg chg="mod">
          <ac:chgData name="Bellcy Vinitha Samuelraj" userId="77c74fa1-bc34-403e-ac87-4c0952ef2697" providerId="ADAL" clId="{F1628F3F-862D-4BCA-8648-4598858D0579}" dt="2023-07-02T19:10:38.097" v="1635" actId="1076"/>
          <ac:spMkLst>
            <pc:docMk/>
            <pc:sldMk cId="1933292550" sldId="276"/>
            <ac:spMk id="2" creationId="{A0BDEAD5-E7FF-05C0-CBEB-EF39F587E70A}"/>
          </ac:spMkLst>
        </pc:spChg>
        <pc:spChg chg="del mod">
          <ac:chgData name="Bellcy Vinitha Samuelraj" userId="77c74fa1-bc34-403e-ac87-4c0952ef2697" providerId="ADAL" clId="{F1628F3F-862D-4BCA-8648-4598858D0579}" dt="2023-07-02T19:10:47.063" v="1638" actId="478"/>
          <ac:spMkLst>
            <pc:docMk/>
            <pc:sldMk cId="1933292550" sldId="276"/>
            <ac:spMk id="3" creationId="{15E2A947-1067-E44E-D2EA-8CA7E8C9526F}"/>
          </ac:spMkLst>
        </pc:spChg>
        <pc:spChg chg="add del mod">
          <ac:chgData name="Bellcy Vinitha Samuelraj" userId="77c74fa1-bc34-403e-ac87-4c0952ef2697" providerId="ADAL" clId="{F1628F3F-862D-4BCA-8648-4598858D0579}" dt="2023-07-02T18:15:55.086" v="1495"/>
          <ac:spMkLst>
            <pc:docMk/>
            <pc:sldMk cId="1933292550" sldId="276"/>
            <ac:spMk id="4" creationId="{F251677E-10BC-2F56-71B6-F1F3EB97B498}"/>
          </ac:spMkLst>
        </pc:spChg>
        <pc:spChg chg="add del mod">
          <ac:chgData name="Bellcy Vinitha Samuelraj" userId="77c74fa1-bc34-403e-ac87-4c0952ef2697" providerId="ADAL" clId="{F1628F3F-862D-4BCA-8648-4598858D0579}" dt="2023-07-02T18:15:55.086" v="1495"/>
          <ac:spMkLst>
            <pc:docMk/>
            <pc:sldMk cId="1933292550" sldId="276"/>
            <ac:spMk id="5" creationId="{2D171746-A247-3C9B-BF65-F2B2595DFC09}"/>
          </ac:spMkLst>
        </pc:spChg>
        <pc:spChg chg="add del mod">
          <ac:chgData name="Bellcy Vinitha Samuelraj" userId="77c74fa1-bc34-403e-ac87-4c0952ef2697" providerId="ADAL" clId="{F1628F3F-862D-4BCA-8648-4598858D0579}" dt="2023-07-02T18:15:55.086" v="1495"/>
          <ac:spMkLst>
            <pc:docMk/>
            <pc:sldMk cId="1933292550" sldId="276"/>
            <ac:spMk id="6" creationId="{E5E4155F-1B76-3543-329D-A02AEEA9F2F0}"/>
          </ac:spMkLst>
        </pc:spChg>
        <pc:spChg chg="add del mod">
          <ac:chgData name="Bellcy Vinitha Samuelraj" userId="77c74fa1-bc34-403e-ac87-4c0952ef2697" providerId="ADAL" clId="{F1628F3F-862D-4BCA-8648-4598858D0579}" dt="2023-07-02T18:15:55.086" v="1495"/>
          <ac:spMkLst>
            <pc:docMk/>
            <pc:sldMk cId="1933292550" sldId="276"/>
            <ac:spMk id="9" creationId="{FBA3439A-BED4-0662-6B11-436CCBEB7F9E}"/>
          </ac:spMkLst>
        </pc:spChg>
        <pc:spChg chg="add del mod">
          <ac:chgData name="Bellcy Vinitha Samuelraj" userId="77c74fa1-bc34-403e-ac87-4c0952ef2697" providerId="ADAL" clId="{F1628F3F-862D-4BCA-8648-4598858D0579}" dt="2023-07-02T18:15:55.086" v="1495"/>
          <ac:spMkLst>
            <pc:docMk/>
            <pc:sldMk cId="1933292550" sldId="276"/>
            <ac:spMk id="10" creationId="{9DD5E8E0-6292-2311-187B-F7868D01EB14}"/>
          </ac:spMkLst>
        </pc:spChg>
        <pc:spChg chg="add del mod">
          <ac:chgData name="Bellcy Vinitha Samuelraj" userId="77c74fa1-bc34-403e-ac87-4c0952ef2697" providerId="ADAL" clId="{F1628F3F-862D-4BCA-8648-4598858D0579}" dt="2023-07-02T18:15:55.086" v="1495"/>
          <ac:spMkLst>
            <pc:docMk/>
            <pc:sldMk cId="1933292550" sldId="276"/>
            <ac:spMk id="11" creationId="{07E661EE-8058-0597-CC7D-81B42BD22E7D}"/>
          </ac:spMkLst>
        </pc:spChg>
        <pc:spChg chg="add del mod">
          <ac:chgData name="Bellcy Vinitha Samuelraj" userId="77c74fa1-bc34-403e-ac87-4c0952ef2697" providerId="ADAL" clId="{F1628F3F-862D-4BCA-8648-4598858D0579}" dt="2023-07-02T18:15:55.086" v="1495"/>
          <ac:spMkLst>
            <pc:docMk/>
            <pc:sldMk cId="1933292550" sldId="276"/>
            <ac:spMk id="15" creationId="{71BC2154-FF4F-04DA-7F7A-961BDDCE5A64}"/>
          </ac:spMkLst>
        </pc:spChg>
        <pc:spChg chg="add del mod">
          <ac:chgData name="Bellcy Vinitha Samuelraj" userId="77c74fa1-bc34-403e-ac87-4c0952ef2697" providerId="ADAL" clId="{F1628F3F-862D-4BCA-8648-4598858D0579}" dt="2023-07-02T18:15:55.086" v="1495"/>
          <ac:spMkLst>
            <pc:docMk/>
            <pc:sldMk cId="1933292550" sldId="276"/>
            <ac:spMk id="16" creationId="{326242A3-0DEB-EC3E-C7E4-9270B887A924}"/>
          </ac:spMkLst>
        </pc:spChg>
        <pc:spChg chg="add del mod">
          <ac:chgData name="Bellcy Vinitha Samuelraj" userId="77c74fa1-bc34-403e-ac87-4c0952ef2697" providerId="ADAL" clId="{F1628F3F-862D-4BCA-8648-4598858D0579}" dt="2023-07-02T18:15:55.086" v="1495"/>
          <ac:spMkLst>
            <pc:docMk/>
            <pc:sldMk cId="1933292550" sldId="276"/>
            <ac:spMk id="17" creationId="{AF0F4316-8DC7-C7F8-F38D-6C98DB878480}"/>
          </ac:spMkLst>
        </pc:spChg>
        <pc:spChg chg="add del mod">
          <ac:chgData name="Bellcy Vinitha Samuelraj" userId="77c74fa1-bc34-403e-ac87-4c0952ef2697" providerId="ADAL" clId="{F1628F3F-862D-4BCA-8648-4598858D0579}" dt="2023-07-02T18:15:55.086" v="1495"/>
          <ac:spMkLst>
            <pc:docMk/>
            <pc:sldMk cId="1933292550" sldId="276"/>
            <ac:spMk id="18" creationId="{DFE14541-6376-ED6A-DE4C-A7F3A6769C9C}"/>
          </ac:spMkLst>
        </pc:spChg>
        <pc:spChg chg="add del mod">
          <ac:chgData name="Bellcy Vinitha Samuelraj" userId="77c74fa1-bc34-403e-ac87-4c0952ef2697" providerId="ADAL" clId="{F1628F3F-862D-4BCA-8648-4598858D0579}" dt="2023-07-02T18:15:55.086" v="1495"/>
          <ac:spMkLst>
            <pc:docMk/>
            <pc:sldMk cId="1933292550" sldId="276"/>
            <ac:spMk id="19" creationId="{76181FBB-3A0D-3FD4-0D23-FD33C717F05C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27" creationId="{0216BD9F-A128-440D-D008-FB3E047C3E07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28" creationId="{DCA4A77F-BAF8-DE3B-FA1A-69296A787CDD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29" creationId="{C724B23E-830B-36F4-79DF-48F1F8B4F4CA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30" creationId="{B2A0D367-F2A6-E8D9-FA72-D2F5F42B7222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31" creationId="{A3D36636-99F2-FA7B-6B6D-FF5636EB3E3C}"/>
          </ac:spMkLst>
        </pc:spChg>
        <pc:spChg chg="add mod">
          <ac:chgData name="Bellcy Vinitha Samuelraj" userId="77c74fa1-bc34-403e-ac87-4c0952ef2697" providerId="ADAL" clId="{F1628F3F-862D-4BCA-8648-4598858D0579}" dt="2023-07-02T19:10:39.538" v="1636" actId="1076"/>
          <ac:spMkLst>
            <pc:docMk/>
            <pc:sldMk cId="1933292550" sldId="276"/>
            <ac:spMk id="32" creationId="{EC5D6501-9A55-0A9A-6D83-EA255A16A3BB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35" creationId="{41D1AAC6-4D2C-8A8A-B867-28B7A771CB86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36" creationId="{85CD88AA-B309-F22D-21B7-F8854421059E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37" creationId="{C444EAE3-0EF6-56C6-6669-F274D070D163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41" creationId="{46E44CEE-3CEE-0C15-65FF-FEAED2F4E255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42" creationId="{F8CDF928-06AB-0401-08E5-A3316E51C1D2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43" creationId="{697148DF-3A08-2641-DA5B-9CD95D92E993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44" creationId="{EC748B8F-735E-4422-F76B-C18D4881BB51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45" creationId="{2F66FDAF-4B83-B9B7-BB27-6D36E9393EC6}"/>
          </ac:spMkLst>
        </pc:spChg>
        <pc:spChg chg="add mod">
          <ac:chgData name="Bellcy Vinitha Samuelraj" userId="77c74fa1-bc34-403e-ac87-4c0952ef2697" providerId="ADAL" clId="{F1628F3F-862D-4BCA-8648-4598858D0579}" dt="2023-07-02T18:16:11.822" v="1497" actId="1076"/>
          <ac:spMkLst>
            <pc:docMk/>
            <pc:sldMk cId="1933292550" sldId="276"/>
            <ac:spMk id="57" creationId="{06BBE313-250F-C4D8-FBBD-5839740DF8E5}"/>
          </ac:spMkLst>
        </pc:sp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7" creationId="{025EA58B-E5E5-F386-61F5-AAFBDA9721F7}"/>
          </ac:cxnSpMkLst>
        </pc:cxn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8" creationId="{251957EC-CF99-4825-E554-1B1A647BD96A}"/>
          </ac:cxnSpMkLst>
        </pc:cxn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12" creationId="{C3CCB18C-4E16-817C-E358-BC6902266009}"/>
          </ac:cxnSpMkLst>
        </pc:cxn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13" creationId="{E3239C46-C5E1-677B-0D1D-59F5419412AA}"/>
          </ac:cxnSpMkLst>
        </pc:cxn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14" creationId="{0AA19CAF-0F0A-A906-3644-7DF0DD07F960}"/>
          </ac:cxnSpMkLst>
        </pc:cxn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20" creationId="{2BC28A47-4920-C8CA-67ED-8F035D4B84DB}"/>
          </ac:cxnSpMkLst>
        </pc:cxn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21" creationId="{2C7534D8-92A9-8380-D68E-447A1C66B7F2}"/>
          </ac:cxnSpMkLst>
        </pc:cxn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22" creationId="{510DFB8B-2323-1804-577F-ECCBC92488D2}"/>
          </ac:cxnSpMkLst>
        </pc:cxn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23" creationId="{C8570D2B-D676-5F32-7450-33173DFE4FE8}"/>
          </ac:cxnSpMkLst>
        </pc:cxn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24" creationId="{C2D8C396-CFF6-FD47-0ACB-01F42722DD27}"/>
          </ac:cxnSpMkLst>
        </pc:cxn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25" creationId="{91BCC156-37A8-8F4A-11E2-D50D4F959B28}"/>
          </ac:cxnSpMkLst>
        </pc:cxnChg>
        <pc:cxnChg chg="add del mod">
          <ac:chgData name="Bellcy Vinitha Samuelraj" userId="77c74fa1-bc34-403e-ac87-4c0952ef2697" providerId="ADAL" clId="{F1628F3F-862D-4BCA-8648-4598858D0579}" dt="2023-07-02T18:15:55.086" v="1495"/>
          <ac:cxnSpMkLst>
            <pc:docMk/>
            <pc:sldMk cId="1933292550" sldId="276"/>
            <ac:cxnSpMk id="26" creationId="{7B08C67C-2F04-6A53-828F-22D4A3E663D0}"/>
          </ac:cxnSpMkLst>
        </pc:cxnChg>
        <pc:cxnChg chg="add mod">
          <ac:chgData name="Bellcy Vinitha Samuelraj" userId="77c74fa1-bc34-403e-ac87-4c0952ef2697" providerId="ADAL" clId="{F1628F3F-862D-4BCA-8648-4598858D0579}" dt="2023-07-02T18:16:11.822" v="1497" actId="1076"/>
          <ac:cxnSpMkLst>
            <pc:docMk/>
            <pc:sldMk cId="1933292550" sldId="276"/>
            <ac:cxnSpMk id="33" creationId="{90DA8E74-2C39-F904-94FE-FD97D59AC2CE}"/>
          </ac:cxnSpMkLst>
        </pc:cxnChg>
        <pc:cxnChg chg="add mod">
          <ac:chgData name="Bellcy Vinitha Samuelraj" userId="77c74fa1-bc34-403e-ac87-4c0952ef2697" providerId="ADAL" clId="{F1628F3F-862D-4BCA-8648-4598858D0579}" dt="2023-07-02T19:10:39.538" v="1636" actId="1076"/>
          <ac:cxnSpMkLst>
            <pc:docMk/>
            <pc:sldMk cId="1933292550" sldId="276"/>
            <ac:cxnSpMk id="34" creationId="{EB7321C6-3D65-168C-467D-347497808A1D}"/>
          </ac:cxnSpMkLst>
        </pc:cxnChg>
        <pc:cxnChg chg="add mod">
          <ac:chgData name="Bellcy Vinitha Samuelraj" userId="77c74fa1-bc34-403e-ac87-4c0952ef2697" providerId="ADAL" clId="{F1628F3F-862D-4BCA-8648-4598858D0579}" dt="2023-07-02T18:16:11.822" v="1497" actId="1076"/>
          <ac:cxnSpMkLst>
            <pc:docMk/>
            <pc:sldMk cId="1933292550" sldId="276"/>
            <ac:cxnSpMk id="38" creationId="{7E9FD52E-060A-E84E-5ADE-5BE53A1DF706}"/>
          </ac:cxnSpMkLst>
        </pc:cxnChg>
        <pc:cxnChg chg="add mod">
          <ac:chgData name="Bellcy Vinitha Samuelraj" userId="77c74fa1-bc34-403e-ac87-4c0952ef2697" providerId="ADAL" clId="{F1628F3F-862D-4BCA-8648-4598858D0579}" dt="2023-07-02T18:16:11.822" v="1497" actId="1076"/>
          <ac:cxnSpMkLst>
            <pc:docMk/>
            <pc:sldMk cId="1933292550" sldId="276"/>
            <ac:cxnSpMk id="39" creationId="{F5F389A6-7E83-3D16-DCD1-4ECEA8BB1CFC}"/>
          </ac:cxnSpMkLst>
        </pc:cxnChg>
        <pc:cxnChg chg="add mod">
          <ac:chgData name="Bellcy Vinitha Samuelraj" userId="77c74fa1-bc34-403e-ac87-4c0952ef2697" providerId="ADAL" clId="{F1628F3F-862D-4BCA-8648-4598858D0579}" dt="2023-07-02T18:16:11.822" v="1497" actId="1076"/>
          <ac:cxnSpMkLst>
            <pc:docMk/>
            <pc:sldMk cId="1933292550" sldId="276"/>
            <ac:cxnSpMk id="40" creationId="{13475FA2-9CF8-C0C9-0C11-F6BADB6A9EFB}"/>
          </ac:cxnSpMkLst>
        </pc:cxnChg>
        <pc:cxnChg chg="add mod">
          <ac:chgData name="Bellcy Vinitha Samuelraj" userId="77c74fa1-bc34-403e-ac87-4c0952ef2697" providerId="ADAL" clId="{F1628F3F-862D-4BCA-8648-4598858D0579}" dt="2023-07-02T19:10:39.538" v="1636" actId="1076"/>
          <ac:cxnSpMkLst>
            <pc:docMk/>
            <pc:sldMk cId="1933292550" sldId="276"/>
            <ac:cxnSpMk id="46" creationId="{8E588145-8280-D942-3100-333C67EC1700}"/>
          </ac:cxnSpMkLst>
        </pc:cxnChg>
        <pc:cxnChg chg="add mod">
          <ac:chgData name="Bellcy Vinitha Samuelraj" userId="77c74fa1-bc34-403e-ac87-4c0952ef2697" providerId="ADAL" clId="{F1628F3F-862D-4BCA-8648-4598858D0579}" dt="2023-07-02T19:10:39.538" v="1636" actId="1076"/>
          <ac:cxnSpMkLst>
            <pc:docMk/>
            <pc:sldMk cId="1933292550" sldId="276"/>
            <ac:cxnSpMk id="47" creationId="{17CDA94C-75B7-E4B0-BCC3-2C2AF64CBDD0}"/>
          </ac:cxnSpMkLst>
        </pc:cxnChg>
        <pc:cxnChg chg="add mod">
          <ac:chgData name="Bellcy Vinitha Samuelraj" userId="77c74fa1-bc34-403e-ac87-4c0952ef2697" providerId="ADAL" clId="{F1628F3F-862D-4BCA-8648-4598858D0579}" dt="2023-07-02T19:10:39.538" v="1636" actId="1076"/>
          <ac:cxnSpMkLst>
            <pc:docMk/>
            <pc:sldMk cId="1933292550" sldId="276"/>
            <ac:cxnSpMk id="48" creationId="{062BFCDC-8D7B-9087-05E9-422A384B4624}"/>
          </ac:cxnSpMkLst>
        </pc:cxnChg>
        <pc:cxnChg chg="add mod">
          <ac:chgData name="Bellcy Vinitha Samuelraj" userId="77c74fa1-bc34-403e-ac87-4c0952ef2697" providerId="ADAL" clId="{F1628F3F-862D-4BCA-8648-4598858D0579}" dt="2023-07-02T18:16:11.822" v="1497" actId="1076"/>
          <ac:cxnSpMkLst>
            <pc:docMk/>
            <pc:sldMk cId="1933292550" sldId="276"/>
            <ac:cxnSpMk id="49" creationId="{7F572F24-1F16-EBE5-B704-D68BE596EA70}"/>
          </ac:cxnSpMkLst>
        </pc:cxnChg>
        <pc:cxnChg chg="add mod">
          <ac:chgData name="Bellcy Vinitha Samuelraj" userId="77c74fa1-bc34-403e-ac87-4c0952ef2697" providerId="ADAL" clId="{F1628F3F-862D-4BCA-8648-4598858D0579}" dt="2023-07-02T18:16:11.822" v="1497" actId="1076"/>
          <ac:cxnSpMkLst>
            <pc:docMk/>
            <pc:sldMk cId="1933292550" sldId="276"/>
            <ac:cxnSpMk id="50" creationId="{99911C1D-A5B6-228F-FB5B-CD57C2603BAB}"/>
          </ac:cxnSpMkLst>
        </pc:cxnChg>
        <pc:cxnChg chg="add mod">
          <ac:chgData name="Bellcy Vinitha Samuelraj" userId="77c74fa1-bc34-403e-ac87-4c0952ef2697" providerId="ADAL" clId="{F1628F3F-862D-4BCA-8648-4598858D0579}" dt="2023-07-02T19:10:39.538" v="1636" actId="1076"/>
          <ac:cxnSpMkLst>
            <pc:docMk/>
            <pc:sldMk cId="1933292550" sldId="276"/>
            <ac:cxnSpMk id="51" creationId="{BDA8551D-3714-6651-98A7-B2DEC8B0FC5F}"/>
          </ac:cxnSpMkLst>
        </pc:cxnChg>
        <pc:cxnChg chg="add mod">
          <ac:chgData name="Bellcy Vinitha Samuelraj" userId="77c74fa1-bc34-403e-ac87-4c0952ef2697" providerId="ADAL" clId="{F1628F3F-862D-4BCA-8648-4598858D0579}" dt="2023-07-02T18:16:11.822" v="1497" actId="1076"/>
          <ac:cxnSpMkLst>
            <pc:docMk/>
            <pc:sldMk cId="1933292550" sldId="276"/>
            <ac:cxnSpMk id="52" creationId="{6A71DD94-EC25-3BAE-F793-1996C299DC14}"/>
          </ac:cxnSpMkLst>
        </pc:cxnChg>
        <pc:cxnChg chg="add mod">
          <ac:chgData name="Bellcy Vinitha Samuelraj" userId="77c74fa1-bc34-403e-ac87-4c0952ef2697" providerId="ADAL" clId="{F1628F3F-862D-4BCA-8648-4598858D0579}" dt="2023-07-02T18:16:11.822" v="1497" actId="1076"/>
          <ac:cxnSpMkLst>
            <pc:docMk/>
            <pc:sldMk cId="1933292550" sldId="276"/>
            <ac:cxnSpMk id="53" creationId="{4F5594BF-32E8-752B-9EA6-072186BF2373}"/>
          </ac:cxnSpMkLst>
        </pc:cxnChg>
        <pc:cxnChg chg="add mod">
          <ac:chgData name="Bellcy Vinitha Samuelraj" userId="77c74fa1-bc34-403e-ac87-4c0952ef2697" providerId="ADAL" clId="{F1628F3F-862D-4BCA-8648-4598858D0579}" dt="2023-07-02T18:16:11.822" v="1497" actId="1076"/>
          <ac:cxnSpMkLst>
            <pc:docMk/>
            <pc:sldMk cId="1933292550" sldId="276"/>
            <ac:cxnSpMk id="54" creationId="{E13E6F7E-BF08-3950-B39B-0901252FA932}"/>
          </ac:cxnSpMkLst>
        </pc:cxnChg>
        <pc:cxnChg chg="add mod">
          <ac:chgData name="Bellcy Vinitha Samuelraj" userId="77c74fa1-bc34-403e-ac87-4c0952ef2697" providerId="ADAL" clId="{F1628F3F-862D-4BCA-8648-4598858D0579}" dt="2023-07-02T18:16:11.822" v="1497" actId="1076"/>
          <ac:cxnSpMkLst>
            <pc:docMk/>
            <pc:sldMk cId="1933292550" sldId="276"/>
            <ac:cxnSpMk id="55" creationId="{8F15BEB9-92DA-E77F-AE87-FA3742FF074D}"/>
          </ac:cxnSpMkLst>
        </pc:cxnChg>
        <pc:cxnChg chg="add mod">
          <ac:chgData name="Bellcy Vinitha Samuelraj" userId="77c74fa1-bc34-403e-ac87-4c0952ef2697" providerId="ADAL" clId="{F1628F3F-862D-4BCA-8648-4598858D0579}" dt="2023-07-02T18:16:11.822" v="1497" actId="1076"/>
          <ac:cxnSpMkLst>
            <pc:docMk/>
            <pc:sldMk cId="1933292550" sldId="276"/>
            <ac:cxnSpMk id="56" creationId="{83750F63-93FC-533C-1BBB-4452AEC36FF9}"/>
          </ac:cxnSpMkLst>
        </pc:cxnChg>
      </pc:sldChg>
      <pc:sldChg chg="addSp delSp modSp new mod setBg">
        <pc:chgData name="Bellcy Vinitha Samuelraj" userId="77c74fa1-bc34-403e-ac87-4c0952ef2697" providerId="ADAL" clId="{F1628F3F-862D-4BCA-8648-4598858D0579}" dt="2023-07-02T19:14:06.815" v="1650" actId="26606"/>
        <pc:sldMkLst>
          <pc:docMk/>
          <pc:sldMk cId="3633711538" sldId="277"/>
        </pc:sldMkLst>
        <pc:spChg chg="mod">
          <ac:chgData name="Bellcy Vinitha Samuelraj" userId="77c74fa1-bc34-403e-ac87-4c0952ef2697" providerId="ADAL" clId="{F1628F3F-862D-4BCA-8648-4598858D0579}" dt="2023-07-02T19:14:06.815" v="1650" actId="26606"/>
          <ac:spMkLst>
            <pc:docMk/>
            <pc:sldMk cId="3633711538" sldId="277"/>
            <ac:spMk id="2" creationId="{177ED92B-3AD2-4034-8D06-E1CA1EFD3F83}"/>
          </ac:spMkLst>
        </pc:spChg>
        <pc:spChg chg="del">
          <ac:chgData name="Bellcy Vinitha Samuelraj" userId="77c74fa1-bc34-403e-ac87-4c0952ef2697" providerId="ADAL" clId="{F1628F3F-862D-4BCA-8648-4598858D0579}" dt="2023-07-02T19:08:08.429" v="1630"/>
          <ac:spMkLst>
            <pc:docMk/>
            <pc:sldMk cId="3633711538" sldId="277"/>
            <ac:spMk id="3" creationId="{DD08C8AB-FED5-B8D6-26B2-980DE34612C6}"/>
          </ac:spMkLst>
        </pc:spChg>
        <pc:spChg chg="mod ord">
          <ac:chgData name="Bellcy Vinitha Samuelraj" userId="77c74fa1-bc34-403e-ac87-4c0952ef2697" providerId="ADAL" clId="{F1628F3F-862D-4BCA-8648-4598858D0579}" dt="2023-07-02T19:14:06.815" v="1650" actId="26606"/>
          <ac:spMkLst>
            <pc:docMk/>
            <pc:sldMk cId="3633711538" sldId="277"/>
            <ac:spMk id="4" creationId="{9E2A8926-8B68-1ABD-7E30-6C14846BC86A}"/>
          </ac:spMkLst>
        </pc:spChg>
        <pc:spChg chg="add del">
          <ac:chgData name="Bellcy Vinitha Samuelraj" userId="77c74fa1-bc34-403e-ac87-4c0952ef2697" providerId="ADAL" clId="{F1628F3F-862D-4BCA-8648-4598858D0579}" dt="2023-07-02T19:14:06.815" v="1650" actId="26606"/>
          <ac:spMkLst>
            <pc:docMk/>
            <pc:sldMk cId="3633711538" sldId="277"/>
            <ac:spMk id="10" creationId="{C681C32C-7AFC-4BB3-9088-65CBDFC5D1C2}"/>
          </ac:spMkLst>
        </pc:spChg>
        <pc:spChg chg="add del">
          <ac:chgData name="Bellcy Vinitha Samuelraj" userId="77c74fa1-bc34-403e-ac87-4c0952ef2697" providerId="ADAL" clId="{F1628F3F-862D-4BCA-8648-4598858D0579}" dt="2023-07-02T19:14:06.815" v="1650" actId="26606"/>
          <ac:spMkLst>
            <pc:docMk/>
            <pc:sldMk cId="3633711538" sldId="277"/>
            <ac:spMk id="12" creationId="{199C0ED0-69DE-4C31-A5CF-E2A46FD30226}"/>
          </ac:spMkLst>
        </pc:spChg>
        <pc:spChg chg="add del">
          <ac:chgData name="Bellcy Vinitha Samuelraj" userId="77c74fa1-bc34-403e-ac87-4c0952ef2697" providerId="ADAL" clId="{F1628F3F-862D-4BCA-8648-4598858D0579}" dt="2023-07-02T19:14:06.815" v="1650" actId="26606"/>
          <ac:spMkLst>
            <pc:docMk/>
            <pc:sldMk cId="3633711538" sldId="277"/>
            <ac:spMk id="14" creationId="{8D42B8BD-40AF-488E-8A79-D7256C917229}"/>
          </ac:spMkLst>
        </pc:spChg>
        <pc:spChg chg="add">
          <ac:chgData name="Bellcy Vinitha Samuelraj" userId="77c74fa1-bc34-403e-ac87-4c0952ef2697" providerId="ADAL" clId="{F1628F3F-862D-4BCA-8648-4598858D0579}" dt="2023-07-02T19:14:06.815" v="1650" actId="26606"/>
          <ac:spMkLst>
            <pc:docMk/>
            <pc:sldMk cId="3633711538" sldId="277"/>
            <ac:spMk id="19" creationId="{1B15ED52-F352-441B-82BF-E0EA34836D08}"/>
          </ac:spMkLst>
        </pc:spChg>
        <pc:spChg chg="add">
          <ac:chgData name="Bellcy Vinitha Samuelraj" userId="77c74fa1-bc34-403e-ac87-4c0952ef2697" providerId="ADAL" clId="{F1628F3F-862D-4BCA-8648-4598858D0579}" dt="2023-07-02T19:14:06.815" v="1650" actId="26606"/>
          <ac:spMkLst>
            <pc:docMk/>
            <pc:sldMk cId="3633711538" sldId="277"/>
            <ac:spMk id="21" creationId="{3B2E3793-BFE6-45A2-9B7B-E18844431C99}"/>
          </ac:spMkLst>
        </pc:spChg>
        <pc:spChg chg="add">
          <ac:chgData name="Bellcy Vinitha Samuelraj" userId="77c74fa1-bc34-403e-ac87-4c0952ef2697" providerId="ADAL" clId="{F1628F3F-862D-4BCA-8648-4598858D0579}" dt="2023-07-02T19:14:06.815" v="1650" actId="26606"/>
          <ac:spMkLst>
            <pc:docMk/>
            <pc:sldMk cId="3633711538" sldId="277"/>
            <ac:spMk id="23" creationId="{BC4C4868-CB8F-4AF9-9CDB-8108F2C19B67}"/>
          </ac:spMkLst>
        </pc:spChg>
        <pc:spChg chg="add">
          <ac:chgData name="Bellcy Vinitha Samuelraj" userId="77c74fa1-bc34-403e-ac87-4c0952ef2697" providerId="ADAL" clId="{F1628F3F-862D-4BCA-8648-4598858D0579}" dt="2023-07-02T19:14:06.815" v="1650" actId="26606"/>
          <ac:spMkLst>
            <pc:docMk/>
            <pc:sldMk cId="3633711538" sldId="277"/>
            <ac:spMk id="25" creationId="{375E0459-6403-40CD-989D-56A4407CA12E}"/>
          </ac:spMkLst>
        </pc:spChg>
        <pc:spChg chg="add">
          <ac:chgData name="Bellcy Vinitha Samuelraj" userId="77c74fa1-bc34-403e-ac87-4c0952ef2697" providerId="ADAL" clId="{F1628F3F-862D-4BCA-8648-4598858D0579}" dt="2023-07-02T19:14:06.815" v="1650" actId="26606"/>
          <ac:spMkLst>
            <pc:docMk/>
            <pc:sldMk cId="3633711538" sldId="277"/>
            <ac:spMk id="27" creationId="{53E5B1A8-3AC9-4BD1-9BBC-78CA94F2D1BA}"/>
          </ac:spMkLst>
        </pc:spChg>
        <pc:picChg chg="add mod">
          <ac:chgData name="Bellcy Vinitha Samuelraj" userId="77c74fa1-bc34-403e-ac87-4c0952ef2697" providerId="ADAL" clId="{F1628F3F-862D-4BCA-8648-4598858D0579}" dt="2023-07-02T19:14:06.815" v="1650" actId="26606"/>
          <ac:picMkLst>
            <pc:docMk/>
            <pc:sldMk cId="3633711538" sldId="277"/>
            <ac:picMk id="5" creationId="{0FF86659-398D-D9B2-4305-E7C6D4793313}"/>
          </ac:picMkLst>
        </pc:picChg>
      </pc:sldChg>
      <pc:sldChg chg="modSp new mod">
        <pc:chgData name="Bellcy Vinitha Samuelraj" userId="77c74fa1-bc34-403e-ac87-4c0952ef2697" providerId="ADAL" clId="{F1628F3F-862D-4BCA-8648-4598858D0579}" dt="2023-07-02T19:23:19.519" v="1698"/>
        <pc:sldMkLst>
          <pc:docMk/>
          <pc:sldMk cId="298699509" sldId="278"/>
        </pc:sldMkLst>
        <pc:spChg chg="mod">
          <ac:chgData name="Bellcy Vinitha Samuelraj" userId="77c74fa1-bc34-403e-ac87-4c0952ef2697" providerId="ADAL" clId="{F1628F3F-862D-4BCA-8648-4598858D0579}" dt="2023-07-02T19:23:19.519" v="1698"/>
          <ac:spMkLst>
            <pc:docMk/>
            <pc:sldMk cId="298699509" sldId="278"/>
            <ac:spMk id="2" creationId="{2E4AF90E-F486-384A-C6D8-9DA5D8CCCFF7}"/>
          </ac:spMkLst>
        </pc:spChg>
        <pc:spChg chg="mod">
          <ac:chgData name="Bellcy Vinitha Samuelraj" userId="77c74fa1-bc34-403e-ac87-4c0952ef2697" providerId="ADAL" clId="{F1628F3F-862D-4BCA-8648-4598858D0579}" dt="2023-07-02T19:23:00.086" v="1695" actId="20577"/>
          <ac:spMkLst>
            <pc:docMk/>
            <pc:sldMk cId="298699509" sldId="278"/>
            <ac:spMk id="3" creationId="{63E46E39-7E26-3BEA-8A02-714D8F5BE634}"/>
          </ac:spMkLst>
        </pc:spChg>
        <pc:spChg chg="mod">
          <ac:chgData name="Bellcy Vinitha Samuelraj" userId="77c74fa1-bc34-403e-ac87-4c0952ef2697" providerId="ADAL" clId="{F1628F3F-862D-4BCA-8648-4598858D0579}" dt="2023-07-02T19:22:39.438" v="1690"/>
          <ac:spMkLst>
            <pc:docMk/>
            <pc:sldMk cId="298699509" sldId="278"/>
            <ac:spMk id="4" creationId="{E10EC91B-3A75-D362-DC45-CEE74925D5CC}"/>
          </ac:spMkLst>
        </pc:spChg>
        <pc:spChg chg="mod">
          <ac:chgData name="Bellcy Vinitha Samuelraj" userId="77c74fa1-bc34-403e-ac87-4c0952ef2697" providerId="ADAL" clId="{F1628F3F-862D-4BCA-8648-4598858D0579}" dt="2023-07-02T19:23:09.635" v="1697" actId="20577"/>
          <ac:spMkLst>
            <pc:docMk/>
            <pc:sldMk cId="298699509" sldId="278"/>
            <ac:spMk id="5" creationId="{5C80F611-E349-EF31-9B8F-7D4390109D8B}"/>
          </ac:spMkLst>
        </pc:spChg>
        <pc:spChg chg="mod">
          <ac:chgData name="Bellcy Vinitha Samuelraj" userId="77c74fa1-bc34-403e-ac87-4c0952ef2697" providerId="ADAL" clId="{F1628F3F-862D-4BCA-8648-4598858D0579}" dt="2023-07-02T19:22:47.102" v="1691"/>
          <ac:spMkLst>
            <pc:docMk/>
            <pc:sldMk cId="298699509" sldId="278"/>
            <ac:spMk id="6" creationId="{B62CCE1C-0AA9-D829-A73D-28D7A262E1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3BD6A-B67C-41A0-8D20-DC9EE2C0C2A8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CDBCC-EED5-497E-A439-6010DAF41C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56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64AE-97CA-F042-96D1-008A3D1C0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CF279-C124-4600-CD81-C2341DCB8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542FF-0247-5B53-1327-F209804E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0C2C8-889F-3FB6-97F0-C0CF1EE8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98C4D-BC43-4E2A-520A-92EC7247B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155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947C-503D-2E7B-3265-F39DBB19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1A513-9451-983D-5857-9A81065E3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91766-493C-2C62-8E7E-01F0FEC02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7E71C-7E96-780C-3E85-177BA3D08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4D362-32BB-7058-7D59-3B63C88F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42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2349C-6A0B-785A-FF62-1EA742958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FECA2-B6EF-F3FF-4542-36BA5243C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D5C04-675F-04C1-F6C9-88526C3D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D13C5-7B29-34F7-6823-C6E88552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CE167-0114-09EE-4A4B-85602DDB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9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B3EE-EC98-5AF1-0ECC-B2FAF88A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D1B0C-9CFE-F800-160D-9BBD3279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5341B-1A0D-9494-3562-D3351544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199E3-67EA-B4A5-A9A8-BB1FBE2D5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6D197-088F-FE66-F504-96A67B6D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770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1123-EE0B-B0AD-51E2-31646DBC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D5FBB-C44D-881F-3FA1-219E8040D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F4F74-36E6-A391-4058-1CF9A6CF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19032-A537-24D5-BB3C-CEA4FDF5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4E7A-0894-8EF3-85E8-F7884E7A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011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CBAB-CAAF-A5BC-D602-10AEB622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4522-CF28-5D29-3C6D-261E95D89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B8946-559C-9A9E-E412-B869C821B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ADE47-E300-A590-0771-EBBD67B7A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C870A-BA97-75C9-DFAC-091A13D3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25C87-A7D8-AEA2-1A5A-0244EFC7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61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ADD1-3CF5-A19C-58D8-8CC41770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2EFB5-8BAC-DB8C-C4D2-7A363E5A6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C0DC2-3D67-3CB8-AC16-997A27AB2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81119-FF68-2A41-D528-10B1D6367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5CFBDD-9CCB-C184-82E4-D6779BCF41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7732F-1C0C-698C-8CE9-0A00221A0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9D5F6-943E-1D61-8477-F99A22F0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621283-542A-9549-EAA0-F45616F4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10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5F3A-0D0D-9DE9-B44B-D8296F51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04C215-9275-C42D-2424-1A94AE9A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D26F5F-8D00-7554-1F74-64D36136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1BC91-6906-9122-E9FD-D035E8785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10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3E6C0-F6C8-8512-6295-EC3B8EA6D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3B16B-B3CA-85C3-F67B-5C525A8C4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D0B13-30B7-328A-F4C9-B36B2B9B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1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ACA5-E0EC-96C4-B649-348D1E20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0956-7B74-26CF-E0D6-E08CC68AF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4B347-E487-A419-DED5-9DB43B5C0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640CA-D29A-CAF6-3C47-B42E0A44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2AC65-6C98-536B-40CE-8C6AFF87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4DB34-5A84-817C-79F3-271DA03A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65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F20E-C997-49C6-CE1D-FB32FBCE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B18E18-D638-536D-05B3-038B07B67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5FEF7-F8EC-FD67-C9DA-BAAB624A9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F3B75-924F-B184-E128-48E99CF4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1E2FA-6937-762E-1763-3A937806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6A314-EDA4-DDFD-B408-D784FA6F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6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4E9E3-3802-6726-BEB0-86A416A6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BEEAA-AD57-E307-2327-1831C26AC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8684B-8689-9C45-9780-09838DD4AF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85789-B4EA-47CC-B3F6-545A35EE7684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018C1-793B-EEA5-58BD-927E13281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2C4EF-F447-0475-0546-6083CA694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ADF5F-51D4-45DB-93CB-688C13C8EF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67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4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45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3385" y="13128"/>
            <a:ext cx="3620802" cy="6844872"/>
          </a:xfrm>
          <a:prstGeom prst="rect">
            <a:avLst/>
          </a:prstGeom>
          <a:gradFill>
            <a:gsLst>
              <a:gs pos="0">
                <a:srgbClr val="000000">
                  <a:alpha val="72000"/>
                </a:srgbClr>
              </a:gs>
              <a:gs pos="98000">
                <a:schemeClr val="accent1"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tangle 147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7414" y="0"/>
            <a:ext cx="8584585" cy="640079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65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: Shape 149">
            <a:extLst>
              <a:ext uri="{FF2B5EF4-FFF2-40B4-BE49-F238E27FC236}">
                <a16:creationId xmlns:a16="http://schemas.microsoft.com/office/drawing/2014/main" id="{835682F0-7BC6-4526-8BFA-58EA002C8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1348001" y="892771"/>
            <a:ext cx="4675167" cy="5009112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43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FF9B1-337E-0B98-1BCF-015560BCC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803" y="1173479"/>
            <a:ext cx="6598597" cy="2336483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Clothing Store</a:t>
            </a:r>
            <a:endParaRPr lang="en-IN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1E4D2-95E7-896F-0281-D8D27A538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1803" y="3758499"/>
            <a:ext cx="6598597" cy="174154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	By Bellcy Vinitha Samuelraj	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F0DF0F3-0179-4A8A-92E0-932C473DA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89" y="13127"/>
            <a:ext cx="3620804" cy="6387672"/>
          </a:xfrm>
          <a:prstGeom prst="rect">
            <a:avLst/>
          </a:prstGeom>
          <a:gradFill>
            <a:gsLst>
              <a:gs pos="25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5000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Picture 117" descr="Row of hanging black suits with one gold one">
            <a:extLst>
              <a:ext uri="{FF2B5EF4-FFF2-40B4-BE49-F238E27FC236}">
                <a16:creationId xmlns:a16="http://schemas.microsoft.com/office/drawing/2014/main" id="{145C0331-DAFF-DDC1-5736-0DBFBC5FA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09" r="20037" b="2"/>
          <a:stretch/>
        </p:blipFill>
        <p:spPr>
          <a:xfrm>
            <a:off x="1037820" y="896184"/>
            <a:ext cx="2569597" cy="5051526"/>
          </a:xfrm>
          <a:custGeom>
            <a:avLst/>
            <a:gdLst/>
            <a:ahLst/>
            <a:cxnLst/>
            <a:rect l="l" t="t" r="r" b="b"/>
            <a:pathLst>
              <a:path w="2569597" h="5051526">
                <a:moveTo>
                  <a:pt x="2525763" y="0"/>
                </a:moveTo>
                <a:lnTo>
                  <a:pt x="2569597" y="2214"/>
                </a:lnTo>
                <a:lnTo>
                  <a:pt x="2569597" y="5049313"/>
                </a:lnTo>
                <a:lnTo>
                  <a:pt x="2525763" y="5051526"/>
                </a:lnTo>
                <a:cubicBezTo>
                  <a:pt x="1130823" y="5051526"/>
                  <a:pt x="0" y="3920703"/>
                  <a:pt x="0" y="2525763"/>
                </a:cubicBezTo>
                <a:cubicBezTo>
                  <a:pt x="0" y="1130823"/>
                  <a:pt x="1130823" y="0"/>
                  <a:pt x="25257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820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4BE7D-5D6C-412C-5956-FCB5464D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Registration Form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F34B75E-D277-AC6D-7BD4-656C6778B1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3279" r="15487" b="7023"/>
          <a:stretch/>
        </p:blipFill>
        <p:spPr>
          <a:xfrm>
            <a:off x="20" y="432"/>
            <a:ext cx="8115280" cy="5958242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D653201-E801-75E7-3789-8875EA830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If the user doesn't have any credentials, they need to register in the application by providing their details.</a:t>
            </a:r>
          </a:p>
          <a:p>
            <a:r>
              <a:rPr lang="en-US" sz="2000" dirty="0"/>
              <a:t>After clicking the register button, they can login to the application.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4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4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4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4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4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373CB-9E44-D9EB-49B9-D2861B94D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Users Home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23273C-DCCA-514D-6F12-872E6643F7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019"/>
          <a:stretch/>
        </p:blipFill>
        <p:spPr>
          <a:xfrm>
            <a:off x="3054937" y="402570"/>
            <a:ext cx="6082125" cy="321527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D805D-824F-47F9-65A2-45BA6EF15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0256" y="3833199"/>
            <a:ext cx="8332826" cy="11199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This is the user's home page.</a:t>
            </a:r>
          </a:p>
          <a:p>
            <a:r>
              <a:rPr lang="en-US" sz="2000" dirty="0"/>
              <a:t>The products will be displayed with the product name, type, image, and price details.</a:t>
            </a:r>
          </a:p>
        </p:txBody>
      </p:sp>
    </p:spTree>
    <p:extLst>
      <p:ext uri="{BB962C8B-B14F-4D97-AF65-F5344CB8AC3E}">
        <p14:creationId xmlns:p14="http://schemas.microsoft.com/office/powerpoint/2010/main" val="61503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ED92B-3AD2-4034-8D06-E1CA1EFD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Users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F86659-398D-D9B2-4305-E7C6D47933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8146" b="19959"/>
          <a:stretch/>
        </p:blipFill>
        <p:spPr bwMode="auto">
          <a:xfrm>
            <a:off x="1940256" y="563345"/>
            <a:ext cx="8311487" cy="289372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A8926-8B68-1ABD-7E30-6C14846BC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0256" y="3833199"/>
            <a:ext cx="8332826" cy="11199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While clicking on the particular product, it will be redirected to another page that shows all the information and descriptions of the product.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3371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546DD2-85BA-05BA-8519-7AE37D7C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Filtering Method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EC0A41-099E-F357-CD54-038454E206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455"/>
          <a:stretch/>
        </p:blipFill>
        <p:spPr>
          <a:xfrm>
            <a:off x="3040762" y="402570"/>
            <a:ext cx="6110475" cy="321527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B6088-F52F-B21C-120F-FD31E09C2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0256" y="3833199"/>
            <a:ext cx="8332826" cy="11199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The user can filter the product by selecting one option in the category dropdown.</a:t>
            </a:r>
          </a:p>
        </p:txBody>
      </p:sp>
    </p:spTree>
    <p:extLst>
      <p:ext uri="{BB962C8B-B14F-4D97-AF65-F5344CB8AC3E}">
        <p14:creationId xmlns:p14="http://schemas.microsoft.com/office/powerpoint/2010/main" val="360296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EB5F7-CAAE-8971-308B-76D97410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Adding Items to cart</a:t>
            </a:r>
          </a:p>
        </p:txBody>
      </p:sp>
      <p:pic>
        <p:nvPicPr>
          <p:cNvPr id="6" name="Content Placeholder 5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211FF0AE-C0F6-07DB-F44C-24A5A7E64C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2723" y="402570"/>
            <a:ext cx="6066552" cy="32152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2D84B-D9E9-7A4F-4A16-5B51BF342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0256" y="3833199"/>
            <a:ext cx="8332826" cy="11199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By clicking on the Add to Cart button, the product will be added to the cart.</a:t>
            </a:r>
          </a:p>
        </p:txBody>
      </p:sp>
    </p:spTree>
    <p:extLst>
      <p:ext uri="{BB962C8B-B14F-4D97-AF65-F5344CB8AC3E}">
        <p14:creationId xmlns:p14="http://schemas.microsoft.com/office/powerpoint/2010/main" val="15511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5">
            <a:extLst>
              <a:ext uri="{FF2B5EF4-FFF2-40B4-BE49-F238E27FC236}">
                <a16:creationId xmlns:a16="http://schemas.microsoft.com/office/drawing/2014/main" id="{ECE1DA53-9811-4831-9BFB-3E8658F08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C56FB-2DB0-B695-4C8D-1AA28A67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2906"/>
            <a:ext cx="5162891" cy="1674904"/>
          </a:xfrm>
        </p:spPr>
        <p:txBody>
          <a:bodyPr anchor="ctr">
            <a:normAutofit/>
          </a:bodyPr>
          <a:lstStyle/>
          <a:p>
            <a:r>
              <a:rPr lang="en-US" sz="4000"/>
              <a:t>Cart </a:t>
            </a:r>
            <a:endParaRPr lang="en-IN" sz="400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0D6BE25-641B-0A5F-76E9-9A401EF60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10" y="552906"/>
            <a:ext cx="4992906" cy="1674905"/>
          </a:xfrm>
        </p:spPr>
        <p:txBody>
          <a:bodyPr anchor="ctr">
            <a:normAutofit/>
          </a:bodyPr>
          <a:lstStyle/>
          <a:p>
            <a:r>
              <a:rPr lang="en-US" sz="1600" dirty="0"/>
              <a:t>Through the delete icon, the user is able to delete the product.</a:t>
            </a:r>
          </a:p>
          <a:p>
            <a:r>
              <a:rPr lang="en-US" sz="1600" dirty="0"/>
              <a:t>By clicking the empty button, all products in the cart will be removed.</a:t>
            </a:r>
          </a:p>
          <a:p>
            <a:r>
              <a:rPr lang="en-US" sz="1600" dirty="0"/>
              <a:t>The Continue Shopping button will redirect the user to the user's home page.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67F267-0A35-D027-3DE7-4F2242150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1" r="-1" b="27672"/>
          <a:stretch/>
        </p:blipFill>
        <p:spPr bwMode="auto">
          <a:xfrm>
            <a:off x="182881" y="2405149"/>
            <a:ext cx="11834494" cy="427881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0050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57">
            <a:extLst>
              <a:ext uri="{FF2B5EF4-FFF2-40B4-BE49-F238E27FC236}">
                <a16:creationId xmlns:a16="http://schemas.microsoft.com/office/drawing/2014/main" id="{4FA4E651-C3D8-4DB8-A026-E8531C6AF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3C451-0F95-C9E9-0115-4D010009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63" y="4071597"/>
            <a:ext cx="105156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Language setting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1D66C-0EBD-8225-159C-1D0FDBD7D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469" y="5572126"/>
            <a:ext cx="10509388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/>
              <a:t>The user can change the language by clicking the global icon in the menu.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1B49CB-2CC2-59B0-69DC-36A8605DAB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43131"/>
          <a:stretch/>
        </p:blipFill>
        <p:spPr bwMode="auto">
          <a:xfrm>
            <a:off x="20" y="2"/>
            <a:ext cx="12191979" cy="390010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3467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82021-025F-67BF-AE2E-6BA7ADE1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EAD61-820D-8AB4-B86D-AECC2A6A1A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047"/>
          <a:stretch/>
        </p:blipFill>
        <p:spPr bwMode="auto">
          <a:xfrm>
            <a:off x="3054031" y="402570"/>
            <a:ext cx="6083937" cy="321527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55CBD-ADAD-A45F-AB39-3DA5D70FF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0256" y="3833199"/>
            <a:ext cx="8332826" cy="11199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After clearing the cart, products in the cart will be removed.</a:t>
            </a:r>
            <a:endParaRPr lang="en-US" sz="2000"/>
          </a:p>
          <a:p>
            <a:r>
              <a:rPr lang="en-US" sz="2000" dirty="0"/>
              <a:t>The Shop now button will redirect the user to the user's home page.</a:t>
            </a:r>
            <a:endParaRPr lang="en-US" sz="2000"/>
          </a:p>
          <a:p>
            <a:pPr marL="0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77781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FF5A9-10C4-21C8-09F5-16879968F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THANK YOU</a:t>
            </a:r>
            <a:endParaRPr lang="en-IN" sz="480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3AE0A2E-DA30-37C1-4D07-EBAED9888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4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F90E-F486-384A-C6D8-9DA5D8CC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Problem statement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46E39-7E26-3BEA-8A02-714D8F5BE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effectLst/>
              </a:rPr>
              <a:t>Admin Flow:</a:t>
            </a:r>
            <a:endParaRPr lang="en-IN" sz="2400" dirty="0">
              <a:effectLst/>
            </a:endParaRPr>
          </a:p>
          <a:p>
            <a:endParaRPr lang="en-US" sz="2400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EC91B-3A75-D362-DC45-CEE74925D5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Admins can add a new product with full information about the product.</a:t>
            </a:r>
          </a:p>
          <a:p>
            <a:r>
              <a:rPr lang="en-US" dirty="0"/>
              <a:t>Admins can edit if the product have any changes and delete the product if the product is removed from the store.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0F611-E349-EF31-9B8F-7D4390109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dirty="0"/>
              <a:t>User flow: </a:t>
            </a:r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CCE1C-0AA9-D829-A73D-28D7A262E1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252525"/>
                </a:solidFill>
                <a:effectLst/>
              </a:rPr>
              <a:t>The user can login and check the products that have been listed on the user's home page.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52525"/>
                </a:solidFill>
                <a:effectLst/>
              </a:rPr>
              <a:t>Users can see the product details, add the products to the cart along with the quantity, and remove them if they aren't needed.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69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3E5C1-0C18-122E-9CEF-78E5115E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en-US" sz="4000" dirty="0"/>
              <a:t>Requirements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6A729-B7F0-CAD0-B8BF-8E9F00181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5197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An angular material is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Using pipes, </a:t>
            </a:r>
            <a:r>
              <a:rPr lang="en-US" sz="2000" dirty="0" err="1">
                <a:effectLst/>
              </a:rPr>
              <a:t>typefilter</a:t>
            </a:r>
            <a:r>
              <a:rPr lang="en-US" sz="2000" dirty="0">
                <a:effectLst/>
              </a:rPr>
              <a:t> is done.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Using lazy loading, the login/logout function is done.</a:t>
            </a:r>
          </a:p>
          <a:p>
            <a:r>
              <a:rPr lang="en-IN" sz="2000" dirty="0"/>
              <a:t>Using service calls (Get, Post, Update, Delete) these operations are done.</a:t>
            </a:r>
          </a:p>
          <a:p>
            <a:r>
              <a:rPr lang="en-IN" sz="2000" dirty="0"/>
              <a:t>Using Routing concept, to navigate one page to another page.</a:t>
            </a:r>
          </a:p>
        </p:txBody>
      </p:sp>
      <p:pic>
        <p:nvPicPr>
          <p:cNvPr id="7" name="Graphic 6" descr="Office Worker">
            <a:extLst>
              <a:ext uri="{FF2B5EF4-FFF2-40B4-BE49-F238E27FC236}">
                <a16:creationId xmlns:a16="http://schemas.microsoft.com/office/drawing/2014/main" id="{B911760C-A5D3-E0A6-D1CE-98A5BCFC0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5506" y="1492624"/>
            <a:ext cx="3765176" cy="37651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9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DEAD5-E7FF-05C0-CBEB-EF39F587E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49" y="58127"/>
            <a:ext cx="10515600" cy="1325563"/>
          </a:xfrm>
        </p:spPr>
        <p:txBody>
          <a:bodyPr/>
          <a:lstStyle/>
          <a:p>
            <a:r>
              <a:rPr lang="en-US" dirty="0"/>
              <a:t>Flow Chart</a:t>
            </a:r>
            <a:endParaRPr lang="en-IN" dirty="0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0216BD9F-A128-440D-D008-FB3E047C3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47159" y="1412634"/>
            <a:ext cx="640871" cy="5321663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DCA4A77F-BAF8-DE3B-FA1A-69296A78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46565" y="1163230"/>
            <a:ext cx="381465" cy="5145033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63">
            <a:extLst>
              <a:ext uri="{FF2B5EF4-FFF2-40B4-BE49-F238E27FC236}">
                <a16:creationId xmlns:a16="http://schemas.microsoft.com/office/drawing/2014/main" id="{C724B23E-830B-36F4-79DF-48F1F8B4F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5522" y="1163230"/>
            <a:ext cx="9923097" cy="489365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2A0D367-F2A6-E8D9-FA72-D2F5F42B7222}"/>
              </a:ext>
            </a:extLst>
          </p:cNvPr>
          <p:cNvSpPr/>
          <p:nvPr/>
        </p:nvSpPr>
        <p:spPr>
          <a:xfrm>
            <a:off x="4893811" y="1747232"/>
            <a:ext cx="1192242" cy="3954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Login</a:t>
            </a:r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3D36636-99F2-FA7B-6B6D-FF5636EB3E3C}"/>
              </a:ext>
            </a:extLst>
          </p:cNvPr>
          <p:cNvSpPr/>
          <p:nvPr/>
        </p:nvSpPr>
        <p:spPr>
          <a:xfrm>
            <a:off x="3562274" y="2804672"/>
            <a:ext cx="1042463" cy="5092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Admin</a:t>
            </a:r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5D6501-9A55-0A9A-6D83-EA255A16A3BB}"/>
              </a:ext>
            </a:extLst>
          </p:cNvPr>
          <p:cNvSpPr/>
          <p:nvPr/>
        </p:nvSpPr>
        <p:spPr>
          <a:xfrm>
            <a:off x="6544802" y="2804672"/>
            <a:ext cx="1042463" cy="5092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User</a:t>
            </a:r>
            <a:endParaRPr lang="en-IN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DA8E74-2C39-F904-94FE-FD97D59AC2CE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flipH="1">
            <a:off x="4083506" y="2142648"/>
            <a:ext cx="1406427" cy="66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B7321C6-3D65-168C-467D-347497808A1D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>
            <a:off x="5489932" y="2142648"/>
            <a:ext cx="1576102" cy="662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1D1AAC6-4D2C-8A8A-B867-28B7A771CB86}"/>
              </a:ext>
            </a:extLst>
          </p:cNvPr>
          <p:cNvSpPr/>
          <p:nvPr/>
        </p:nvSpPr>
        <p:spPr>
          <a:xfrm>
            <a:off x="2898754" y="4047838"/>
            <a:ext cx="688983" cy="4193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</a:t>
            </a:r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5CD88AA-B309-F22D-21B7-F8854421059E}"/>
              </a:ext>
            </a:extLst>
          </p:cNvPr>
          <p:cNvSpPr/>
          <p:nvPr/>
        </p:nvSpPr>
        <p:spPr>
          <a:xfrm>
            <a:off x="3725535" y="4047838"/>
            <a:ext cx="688983" cy="4193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Edit</a:t>
            </a:r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444EAE3-0EF6-56C6-6669-F274D070D163}"/>
              </a:ext>
            </a:extLst>
          </p:cNvPr>
          <p:cNvSpPr/>
          <p:nvPr/>
        </p:nvSpPr>
        <p:spPr>
          <a:xfrm>
            <a:off x="4549319" y="4047838"/>
            <a:ext cx="688983" cy="4193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Delete</a:t>
            </a:r>
            <a:endParaRPr lang="en-IN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9FD52E-060A-E84E-5ADE-5BE53A1DF706}"/>
              </a:ext>
            </a:extLst>
          </p:cNvPr>
          <p:cNvCxnSpPr>
            <a:stCxn id="31" idx="4"/>
            <a:endCxn id="35" idx="0"/>
          </p:cNvCxnSpPr>
          <p:nvPr/>
        </p:nvCxnSpPr>
        <p:spPr>
          <a:xfrm flipH="1">
            <a:off x="3243247" y="3313921"/>
            <a:ext cx="840259" cy="73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F389A6-7E83-3D16-DCD1-4ECEA8BB1CFC}"/>
              </a:ext>
            </a:extLst>
          </p:cNvPr>
          <p:cNvCxnSpPr>
            <a:stCxn id="31" idx="4"/>
            <a:endCxn id="36" idx="0"/>
          </p:cNvCxnSpPr>
          <p:nvPr/>
        </p:nvCxnSpPr>
        <p:spPr>
          <a:xfrm flipH="1">
            <a:off x="4070027" y="3313921"/>
            <a:ext cx="13479" cy="73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475FA2-9CF8-C0C9-0C11-F6BADB6A9EFB}"/>
              </a:ext>
            </a:extLst>
          </p:cNvPr>
          <p:cNvCxnSpPr>
            <a:cxnSpLocks/>
            <a:stCxn id="31" idx="4"/>
            <a:endCxn id="37" idx="0"/>
          </p:cNvCxnSpPr>
          <p:nvPr/>
        </p:nvCxnSpPr>
        <p:spPr>
          <a:xfrm>
            <a:off x="4083506" y="3313921"/>
            <a:ext cx="810306" cy="73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6E44CEE-3CEE-0C15-65FF-FEAED2F4E255}"/>
              </a:ext>
            </a:extLst>
          </p:cNvPr>
          <p:cNvSpPr/>
          <p:nvPr/>
        </p:nvSpPr>
        <p:spPr>
          <a:xfrm>
            <a:off x="5864380" y="4047838"/>
            <a:ext cx="688983" cy="380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Search</a:t>
            </a:r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8CDF928-06AB-0401-08E5-A3316E51C1D2}"/>
              </a:ext>
            </a:extLst>
          </p:cNvPr>
          <p:cNvSpPr/>
          <p:nvPr/>
        </p:nvSpPr>
        <p:spPr>
          <a:xfrm>
            <a:off x="6730103" y="4047838"/>
            <a:ext cx="688983" cy="380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View</a:t>
            </a:r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97148DF-3A08-2641-DA5B-9CD95D92E993}"/>
              </a:ext>
            </a:extLst>
          </p:cNvPr>
          <p:cNvSpPr/>
          <p:nvPr/>
        </p:nvSpPr>
        <p:spPr>
          <a:xfrm>
            <a:off x="7571860" y="4047837"/>
            <a:ext cx="1042463" cy="3804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 Items to Cart</a:t>
            </a:r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748B8F-735E-4422-F76B-C18D4881BB51}"/>
              </a:ext>
            </a:extLst>
          </p:cNvPr>
          <p:cNvSpPr/>
          <p:nvPr/>
        </p:nvSpPr>
        <p:spPr>
          <a:xfrm>
            <a:off x="7025167" y="5024399"/>
            <a:ext cx="958586" cy="4373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Delete Item</a:t>
            </a:r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66FDAF-4B83-B9B7-BB27-6D36E9393EC6}"/>
              </a:ext>
            </a:extLst>
          </p:cNvPr>
          <p:cNvSpPr/>
          <p:nvPr/>
        </p:nvSpPr>
        <p:spPr>
          <a:xfrm>
            <a:off x="8296250" y="5012416"/>
            <a:ext cx="982550" cy="4613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Delete All Item</a:t>
            </a:r>
            <a:endParaRPr lang="en-IN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E588145-8280-D942-3100-333C67EC1700}"/>
              </a:ext>
            </a:extLst>
          </p:cNvPr>
          <p:cNvCxnSpPr>
            <a:cxnSpLocks/>
            <a:stCxn id="32" idx="4"/>
            <a:endCxn id="41" idx="0"/>
          </p:cNvCxnSpPr>
          <p:nvPr/>
        </p:nvCxnSpPr>
        <p:spPr>
          <a:xfrm flipH="1">
            <a:off x="6208872" y="3313920"/>
            <a:ext cx="857162" cy="73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CDA94C-75B7-E4B0-BCC3-2C2AF64CBDD0}"/>
              </a:ext>
            </a:extLst>
          </p:cNvPr>
          <p:cNvCxnSpPr>
            <a:cxnSpLocks/>
            <a:stCxn id="32" idx="4"/>
            <a:endCxn id="42" idx="0"/>
          </p:cNvCxnSpPr>
          <p:nvPr/>
        </p:nvCxnSpPr>
        <p:spPr>
          <a:xfrm>
            <a:off x="7066034" y="3313920"/>
            <a:ext cx="8561" cy="73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2BFCDC-8D7B-9087-05E9-422A384B4624}"/>
              </a:ext>
            </a:extLst>
          </p:cNvPr>
          <p:cNvCxnSpPr>
            <a:cxnSpLocks/>
            <a:stCxn id="32" idx="4"/>
            <a:endCxn id="43" idx="0"/>
          </p:cNvCxnSpPr>
          <p:nvPr/>
        </p:nvCxnSpPr>
        <p:spPr>
          <a:xfrm>
            <a:off x="7066034" y="3313920"/>
            <a:ext cx="1027058" cy="73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572F24-1F16-EBE5-B704-D68BE596EA70}"/>
              </a:ext>
            </a:extLst>
          </p:cNvPr>
          <p:cNvCxnSpPr>
            <a:cxnSpLocks/>
            <a:stCxn id="43" idx="2"/>
            <a:endCxn id="45" idx="0"/>
          </p:cNvCxnSpPr>
          <p:nvPr/>
        </p:nvCxnSpPr>
        <p:spPr>
          <a:xfrm>
            <a:off x="8093091" y="4428277"/>
            <a:ext cx="694434" cy="58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911C1D-A5B6-228F-FB5B-CD57C2603BAB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7571860" y="4428277"/>
            <a:ext cx="521231" cy="60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A8551D-3714-6651-98A7-B2DEC8B0FC5F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587265" y="3059296"/>
            <a:ext cx="2613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A71DD94-EC25-3BAE-F793-1996C299DC14}"/>
              </a:ext>
            </a:extLst>
          </p:cNvPr>
          <p:cNvCxnSpPr>
            <a:cxnSpLocks/>
          </p:cNvCxnSpPr>
          <p:nvPr/>
        </p:nvCxnSpPr>
        <p:spPr>
          <a:xfrm flipV="1">
            <a:off x="10203052" y="3059296"/>
            <a:ext cx="0" cy="2773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5594BF-32E8-752B-9EA6-072186BF2373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1338184" y="3059296"/>
            <a:ext cx="2224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13E6F7E-BF08-3950-B39B-0901252FA932}"/>
              </a:ext>
            </a:extLst>
          </p:cNvPr>
          <p:cNvCxnSpPr>
            <a:cxnSpLocks/>
          </p:cNvCxnSpPr>
          <p:nvPr/>
        </p:nvCxnSpPr>
        <p:spPr>
          <a:xfrm>
            <a:off x="1338184" y="3059296"/>
            <a:ext cx="26749" cy="2773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15BEB9-92DA-E77F-AE87-FA3742FF074D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395522" y="5832909"/>
            <a:ext cx="35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3750F63-93FC-533C-1BBB-4452AEC36FF9}"/>
              </a:ext>
            </a:extLst>
          </p:cNvPr>
          <p:cNvCxnSpPr>
            <a:cxnSpLocks/>
          </p:cNvCxnSpPr>
          <p:nvPr/>
        </p:nvCxnSpPr>
        <p:spPr>
          <a:xfrm flipH="1">
            <a:off x="6096000" y="5832909"/>
            <a:ext cx="4107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6BBE313-250F-C4D8-FBBD-5839740DF8E5}"/>
              </a:ext>
            </a:extLst>
          </p:cNvPr>
          <p:cNvSpPr/>
          <p:nvPr/>
        </p:nvSpPr>
        <p:spPr>
          <a:xfrm>
            <a:off x="4942895" y="5635201"/>
            <a:ext cx="1192242" cy="3954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67842">
              <a:spcAft>
                <a:spcPts val="540"/>
              </a:spcAft>
            </a:pPr>
            <a:r>
              <a:rPr lang="en-US" sz="1118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Logout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329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8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A4ABF-9C51-391D-1E45-12E781C9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Login Screen</a:t>
            </a:r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7B0D08-693C-E4A6-C630-B70721418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7" r="14379" b="7023"/>
          <a:stretch/>
        </p:blipFill>
        <p:spPr bwMode="auto">
          <a:xfrm>
            <a:off x="20" y="432"/>
            <a:ext cx="8115280" cy="595824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0" name="Content Placeholder 20">
            <a:extLst>
              <a:ext uri="{FF2B5EF4-FFF2-40B4-BE49-F238E27FC236}">
                <a16:creationId xmlns:a16="http://schemas.microsoft.com/office/drawing/2014/main" id="{D4B2504D-792D-898B-45A4-5EF8D7916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 dirty="0"/>
              <a:t>Login screen for the Admin as well as User.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0" name="Rectangle 9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9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3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9015-5C19-0C76-7FB4-8BF241A51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Login Screen</a:t>
            </a:r>
            <a:endParaRPr lang="en-IN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88A59-1EDB-3389-8274-C00A7A5D7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69" b="11725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DD2D5C-200D-B6C8-5496-9596401A6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effectLst/>
              </a:rPr>
              <a:t>If the Administrator or User doesn’t enter the login credential and tries to login, an error message will be shown asking them to fill out all the details in the form.</a:t>
            </a:r>
          </a:p>
        </p:txBody>
      </p:sp>
    </p:spTree>
    <p:extLst>
      <p:ext uri="{BB962C8B-B14F-4D97-AF65-F5344CB8AC3E}">
        <p14:creationId xmlns:p14="http://schemas.microsoft.com/office/powerpoint/2010/main" val="143723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70CC6-17B7-FB5A-DCE6-E3A4E77B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 Home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35BC5B-2DCA-F06E-959F-C4E4E6C890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244"/>
          <a:stretch/>
        </p:blipFill>
        <p:spPr bwMode="auto">
          <a:xfrm>
            <a:off x="2850529" y="457200"/>
            <a:ext cx="6551903" cy="34553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BB9AC-B94E-B60F-320D-B4E5F7AF9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46415" y="4230094"/>
            <a:ext cx="6235268" cy="1800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Admins can add new products to the application by clicking the Add item to store button.</a:t>
            </a:r>
          </a:p>
          <a:p>
            <a:r>
              <a:rPr lang="en-US" sz="1700" dirty="0"/>
              <a:t>They can edit the product if there are any updates or changes, and they can even delete the product if they don't need it.</a:t>
            </a:r>
          </a:p>
          <a:p>
            <a:r>
              <a:rPr lang="en-US" sz="1700" dirty="0"/>
              <a:t>They can filter the product by clicking the category dropdown.</a:t>
            </a:r>
          </a:p>
          <a:p>
            <a:endParaRPr lang="en-US" sz="17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8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B7288-4410-ABC4-6153-ADE5ECD5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Adding Product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42E71-4DA7-6541-3E0B-5237EDEF45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5850"/>
          <a:stretch/>
        </p:blipFill>
        <p:spPr bwMode="auto">
          <a:xfrm>
            <a:off x="3060395" y="402570"/>
            <a:ext cx="6071209" cy="321527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51A50-C583-EBDF-DBEC-CB765A899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0256" y="3833199"/>
            <a:ext cx="8332826" cy="11199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By clicking on the Add item to store button, the admin will be redirected to another page where they need to provide the product details.</a:t>
            </a:r>
          </a:p>
          <a:p>
            <a:r>
              <a:rPr lang="en-US" sz="2000"/>
              <a:t>By clicking on the Add Item button, the product will be added to the list.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031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BC681-DB8C-992A-51BA-EDF317E6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Edit &amp; Delete Products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37F8BF-1ADC-65B4-5706-3851A9AEA2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6047"/>
          <a:stretch/>
        </p:blipFill>
        <p:spPr bwMode="auto">
          <a:xfrm>
            <a:off x="3054031" y="402570"/>
            <a:ext cx="6083937" cy="321527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A8328-D27B-F808-9491-77B9B6369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0256" y="3833199"/>
            <a:ext cx="8332826" cy="11199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By Clicking the edit icon, the administrator can edit the particular product that will be updated in the product list.</a:t>
            </a:r>
          </a:p>
          <a:p>
            <a:r>
              <a:rPr lang="en-US" sz="2000" dirty="0"/>
              <a:t>Through the delete icon, admins can delete the product.</a:t>
            </a:r>
          </a:p>
        </p:txBody>
      </p:sp>
    </p:spTree>
    <p:extLst>
      <p:ext uri="{BB962C8B-B14F-4D97-AF65-F5344CB8AC3E}">
        <p14:creationId xmlns:p14="http://schemas.microsoft.com/office/powerpoint/2010/main" val="3946621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Clothing Store</vt:lpstr>
      <vt:lpstr>Problem statement</vt:lpstr>
      <vt:lpstr>Requirements</vt:lpstr>
      <vt:lpstr>Flow Chart</vt:lpstr>
      <vt:lpstr>Login Screen</vt:lpstr>
      <vt:lpstr>Login Screen</vt:lpstr>
      <vt:lpstr>Admin Home Page</vt:lpstr>
      <vt:lpstr>Adding Product Details</vt:lpstr>
      <vt:lpstr>Edit &amp; Delete Products</vt:lpstr>
      <vt:lpstr>Registration Form</vt:lpstr>
      <vt:lpstr>Users Home Page</vt:lpstr>
      <vt:lpstr>Users Home Page</vt:lpstr>
      <vt:lpstr>Filtering Method</vt:lpstr>
      <vt:lpstr>Adding Items to cart</vt:lpstr>
      <vt:lpstr>Cart </vt:lpstr>
      <vt:lpstr>Language setting </vt:lpstr>
      <vt:lpstr>Cart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Clothing Store</dc:title>
  <dc:creator>Bellcy Vinitha Samuelraj</dc:creator>
  <cp:lastModifiedBy>Bellcy Vinitha Samuelraj</cp:lastModifiedBy>
  <cp:revision>3</cp:revision>
  <dcterms:created xsi:type="dcterms:W3CDTF">2023-07-01T05:42:45Z</dcterms:created>
  <dcterms:modified xsi:type="dcterms:W3CDTF">2023-07-03T04:45:48Z</dcterms:modified>
</cp:coreProperties>
</file>